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20"/>
  </p:notesMasterIdLst>
  <p:sldIdLst>
    <p:sldId id="265" r:id="rId2"/>
    <p:sldId id="257" r:id="rId3"/>
    <p:sldId id="258" r:id="rId4"/>
    <p:sldId id="259" r:id="rId5"/>
    <p:sldId id="267" r:id="rId6"/>
    <p:sldId id="266" r:id="rId7"/>
    <p:sldId id="260" r:id="rId8"/>
    <p:sldId id="261" r:id="rId9"/>
    <p:sldId id="268" r:id="rId10"/>
    <p:sldId id="269" r:id="rId11"/>
    <p:sldId id="271" r:id="rId12"/>
    <p:sldId id="270" r:id="rId13"/>
    <p:sldId id="272" r:id="rId14"/>
    <p:sldId id="273" r:id="rId15"/>
    <p:sldId id="276" r:id="rId16"/>
    <p:sldId id="274" r:id="rId17"/>
    <p:sldId id="275" r:id="rId18"/>
    <p:sldId id="264" r:id="rId1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2" roundtripDataSignature="AMtx7mgfAlGEkwvTXXkA4pxLeLrkNyI0O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淺色樣式 2 - 輔色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淺色樣式 2 - 輔色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8"/>
    <p:restoredTop sz="83356" autoAdjust="0"/>
  </p:normalViewPr>
  <p:slideViewPr>
    <p:cSldViewPr snapToGrid="0">
      <p:cViewPr varScale="1">
        <p:scale>
          <a:sx n="108" d="100"/>
          <a:sy n="108" d="100"/>
        </p:scale>
        <p:origin x="104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customschemas.google.com/relationships/presentationmetadata" Target="metadata"/></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3CD410-5E2E-4080-A893-907D31D22CB3}" type="doc">
      <dgm:prSet loTypeId="urn:microsoft.com/office/officeart/2017/3/layout/HorizontalLabelsTimeline" loCatId="other" qsTypeId="urn:microsoft.com/office/officeart/2005/8/quickstyle/simple1" qsCatId="simple" csTypeId="urn:microsoft.com/office/officeart/2005/8/colors/colorful2" csCatId="colorful" phldr="1"/>
      <dgm:spPr/>
      <dgm:t>
        <a:bodyPr/>
        <a:lstStyle/>
        <a:p>
          <a:endParaRPr lang="en-US"/>
        </a:p>
      </dgm:t>
    </dgm:pt>
    <dgm:pt modelId="{D423FB80-F2BD-4DDE-80B1-76F84FE09A02}">
      <dgm:prSet phldrT="[Text]" custT="1"/>
      <dgm:spPr/>
      <dgm:t>
        <a:bodyPr/>
        <a:lstStyle/>
        <a:p>
          <a:pPr algn="ctr">
            <a:defRPr b="1"/>
          </a:pPr>
          <a:r>
            <a:rPr lang="en-US" altLang="zh-TW" sz="1600" b="1" dirty="0">
              <a:latin typeface="+mj-lt"/>
            </a:rPr>
            <a:t>3/10</a:t>
          </a:r>
          <a:endParaRPr lang="en-US" sz="1600" b="1" dirty="0">
            <a:latin typeface="+mj-lt"/>
          </a:endParaRPr>
        </a:p>
      </dgm:t>
    </dgm:pt>
    <dgm:pt modelId="{9B1CA3FF-D252-4AF5-8F50-CFC93ACA9175}" type="parTrans" cxnId="{5BF3B7B1-A779-4E2D-8625-77DE0CA38FEE}">
      <dgm:prSet/>
      <dgm:spPr/>
      <dgm:t>
        <a:bodyPr/>
        <a:lstStyle/>
        <a:p>
          <a:pPr algn="ctr"/>
          <a:endParaRPr lang="en-US"/>
        </a:p>
      </dgm:t>
    </dgm:pt>
    <dgm:pt modelId="{EBE862E1-9761-4AA7-AA00-BD79FA3B27DD}" type="sibTrans" cxnId="{5BF3B7B1-A779-4E2D-8625-77DE0CA38FEE}">
      <dgm:prSet/>
      <dgm:spPr/>
      <dgm:t>
        <a:bodyPr/>
        <a:lstStyle/>
        <a:p>
          <a:pPr algn="ctr"/>
          <a:endParaRPr lang="en-US"/>
        </a:p>
      </dgm:t>
    </dgm:pt>
    <dgm:pt modelId="{245E128E-7700-4C91-9411-CDD1DCA94D67}">
      <dgm:prSet phldrT="[Text]" custT="1"/>
      <dgm:spPr/>
      <dgm:t>
        <a:bodyPr/>
        <a:lstStyle/>
        <a:p>
          <a:pPr algn="ctr"/>
          <a:r>
            <a:rPr lang="en-US" sz="1200" b="0" kern="1200" dirty="0"/>
            <a:t>Discuss Project Plan</a:t>
          </a:r>
          <a:endParaRPr lang="en-US" sz="1200" i="1" kern="1200" dirty="0">
            <a:latin typeface="+mn-lt"/>
            <a:ea typeface="+mn-ea"/>
            <a:cs typeface="+mn-cs"/>
          </a:endParaRPr>
        </a:p>
      </dgm:t>
    </dgm:pt>
    <dgm:pt modelId="{B4D95EBA-0423-4AFA-B379-E030341B1F23}" type="parTrans" cxnId="{68D35F9D-DABF-4E5A-94D4-F988D8E84907}">
      <dgm:prSet/>
      <dgm:spPr/>
      <dgm:t>
        <a:bodyPr/>
        <a:lstStyle/>
        <a:p>
          <a:pPr algn="ctr"/>
          <a:endParaRPr lang="en-US"/>
        </a:p>
      </dgm:t>
    </dgm:pt>
    <dgm:pt modelId="{4963BA97-D4C5-477B-9B0D-68DB38F61579}" type="sibTrans" cxnId="{68D35F9D-DABF-4E5A-94D4-F988D8E84907}">
      <dgm:prSet/>
      <dgm:spPr/>
      <dgm:t>
        <a:bodyPr/>
        <a:lstStyle/>
        <a:p>
          <a:pPr algn="ctr"/>
          <a:endParaRPr lang="en-US"/>
        </a:p>
      </dgm:t>
    </dgm:pt>
    <dgm:pt modelId="{2DC4903D-31E8-4ED6-875F-63877788B702}">
      <dgm:prSet phldrT="[Text]" custT="1"/>
      <dgm:spPr/>
      <dgm:t>
        <a:bodyPr/>
        <a:lstStyle/>
        <a:p>
          <a:pPr algn="ctr">
            <a:defRPr b="1"/>
          </a:pPr>
          <a:r>
            <a:rPr lang="en-US" altLang="zh-TW" sz="1600" b="1" dirty="0">
              <a:latin typeface="+mj-lt"/>
            </a:rPr>
            <a:t>4/14</a:t>
          </a:r>
          <a:endParaRPr lang="en-US" sz="1600" b="1" dirty="0">
            <a:latin typeface="+mj-lt"/>
          </a:endParaRPr>
        </a:p>
      </dgm:t>
    </dgm:pt>
    <dgm:pt modelId="{A18F8C20-9A13-44DB-9E45-C2DE49ACE5D9}" type="parTrans" cxnId="{A319CB69-6926-431D-A805-EACBFA83FA66}">
      <dgm:prSet/>
      <dgm:spPr/>
      <dgm:t>
        <a:bodyPr/>
        <a:lstStyle/>
        <a:p>
          <a:pPr algn="ctr"/>
          <a:endParaRPr lang="en-US"/>
        </a:p>
      </dgm:t>
    </dgm:pt>
    <dgm:pt modelId="{EBFDEA83-93E5-4D72-A672-078838B258F5}" type="sibTrans" cxnId="{A319CB69-6926-431D-A805-EACBFA83FA66}">
      <dgm:prSet/>
      <dgm:spPr/>
      <dgm:t>
        <a:bodyPr/>
        <a:lstStyle/>
        <a:p>
          <a:pPr algn="ctr"/>
          <a:endParaRPr lang="en-US"/>
        </a:p>
      </dgm:t>
    </dgm:pt>
    <dgm:pt modelId="{A9FB790A-3E33-4887-962E-7206A01AD84F}">
      <dgm:prSet phldrT="[Text]" custT="1"/>
      <dgm:spPr/>
      <dgm:t>
        <a:bodyPr/>
        <a:lstStyle/>
        <a:p>
          <a:pPr marL="0" lvl="0" indent="0" algn="ctr" defTabSz="533400">
            <a:lnSpc>
              <a:spcPct val="90000"/>
            </a:lnSpc>
            <a:spcBef>
              <a:spcPct val="0"/>
            </a:spcBef>
            <a:spcAft>
              <a:spcPct val="35000"/>
            </a:spcAft>
            <a:buNone/>
          </a:pPr>
          <a:r>
            <a:rPr lang="en-US" sz="1200" b="0" kern="1200" dirty="0"/>
            <a:t>Midterm Report</a:t>
          </a:r>
          <a:r>
            <a:rPr lang="zh-TW" altLang="en-US" sz="1200" b="0" kern="1200" dirty="0"/>
            <a:t> </a:t>
          </a:r>
          <a:r>
            <a:rPr lang="en-US" altLang="zh-TW" sz="1200" b="0" kern="1200" dirty="0"/>
            <a:t>&amp;</a:t>
          </a:r>
          <a:r>
            <a:rPr lang="zh-TW" altLang="en-US" sz="1200" b="0" kern="1200" dirty="0"/>
            <a:t> </a:t>
          </a:r>
          <a:r>
            <a:rPr lang="en-US" altLang="zh-TW" sz="1200" b="0" kern="1200" dirty="0"/>
            <a:t>Presentation Practice</a:t>
          </a:r>
          <a:endParaRPr lang="en-US" sz="1200" i="1" kern="1200" dirty="0">
            <a:latin typeface="+mn-lt"/>
            <a:ea typeface="+mn-ea"/>
            <a:cs typeface="+mn-cs"/>
          </a:endParaRPr>
        </a:p>
      </dgm:t>
    </dgm:pt>
    <dgm:pt modelId="{2E34BE83-4A83-4B5F-8976-D4AC57FE5007}" type="parTrans" cxnId="{607143D0-C26B-448B-8E8C-A8A46198F0C6}">
      <dgm:prSet/>
      <dgm:spPr/>
      <dgm:t>
        <a:bodyPr/>
        <a:lstStyle/>
        <a:p>
          <a:pPr algn="ctr"/>
          <a:endParaRPr lang="en-US"/>
        </a:p>
      </dgm:t>
    </dgm:pt>
    <dgm:pt modelId="{A18338C2-0675-4B1C-898F-3D939F41C34C}" type="sibTrans" cxnId="{607143D0-C26B-448B-8E8C-A8A46198F0C6}">
      <dgm:prSet/>
      <dgm:spPr/>
      <dgm:t>
        <a:bodyPr/>
        <a:lstStyle/>
        <a:p>
          <a:pPr algn="ctr"/>
          <a:endParaRPr lang="en-US"/>
        </a:p>
      </dgm:t>
    </dgm:pt>
    <dgm:pt modelId="{8A93A940-284B-49B0-9D89-5FA2B3B3C7E5}">
      <dgm:prSet phldrT="[Text]" custT="1"/>
      <dgm:spPr/>
      <dgm:t>
        <a:bodyPr/>
        <a:lstStyle/>
        <a:p>
          <a:pPr algn="ctr">
            <a:defRPr b="1"/>
          </a:pPr>
          <a:r>
            <a:rPr lang="en-US" altLang="zh-TW" sz="2800" dirty="0">
              <a:latin typeface="+mj-lt"/>
            </a:rPr>
            <a:t>4/20</a:t>
          </a:r>
          <a:endParaRPr lang="en-US" sz="2800" dirty="0">
            <a:latin typeface="+mj-lt"/>
          </a:endParaRPr>
        </a:p>
      </dgm:t>
    </dgm:pt>
    <dgm:pt modelId="{CD96219D-3688-4138-ACC9-901ED9FEACCC}" type="parTrans" cxnId="{982D7B44-1518-4DD0-82D4-8A3901DD95E9}">
      <dgm:prSet/>
      <dgm:spPr/>
      <dgm:t>
        <a:bodyPr/>
        <a:lstStyle/>
        <a:p>
          <a:pPr algn="ctr"/>
          <a:endParaRPr lang="en-US"/>
        </a:p>
      </dgm:t>
    </dgm:pt>
    <dgm:pt modelId="{E0447E4A-3C15-4884-AEBE-804149EBD331}" type="sibTrans" cxnId="{982D7B44-1518-4DD0-82D4-8A3901DD95E9}">
      <dgm:prSet/>
      <dgm:spPr/>
      <dgm:t>
        <a:bodyPr/>
        <a:lstStyle/>
        <a:p>
          <a:pPr algn="ctr"/>
          <a:endParaRPr lang="en-US"/>
        </a:p>
      </dgm:t>
    </dgm:pt>
    <dgm:pt modelId="{6BA5F3BE-D53A-42E0-A7FE-674B99BD07E6}">
      <dgm:prSet phldrT="[Text]" custT="1"/>
      <dgm:spPr/>
      <dgm:t>
        <a:bodyPr/>
        <a:lstStyle/>
        <a:p>
          <a:pPr marL="0" lvl="0" indent="0" algn="ctr" defTabSz="533400">
            <a:lnSpc>
              <a:spcPct val="90000"/>
            </a:lnSpc>
            <a:spcBef>
              <a:spcPct val="0"/>
            </a:spcBef>
            <a:spcAft>
              <a:spcPct val="35000"/>
            </a:spcAft>
            <a:buNone/>
          </a:pPr>
          <a:r>
            <a:rPr lang="en-US" sz="1400" b="1" i="0" kern="1200" dirty="0"/>
            <a:t>Final Demo</a:t>
          </a:r>
          <a:endParaRPr lang="en-US" sz="1400" b="1" i="1" kern="1200" dirty="0">
            <a:latin typeface="+mn-lt"/>
            <a:ea typeface="+mn-ea"/>
            <a:cs typeface="+mn-cs"/>
          </a:endParaRPr>
        </a:p>
      </dgm:t>
    </dgm:pt>
    <dgm:pt modelId="{9484BBA1-86EE-4AA2-B94A-A26EED0EFB1E}" type="parTrans" cxnId="{6AEB3B94-8522-4F42-A6BC-BC55C5AED92F}">
      <dgm:prSet/>
      <dgm:spPr/>
      <dgm:t>
        <a:bodyPr/>
        <a:lstStyle/>
        <a:p>
          <a:pPr algn="ctr"/>
          <a:endParaRPr lang="en-US"/>
        </a:p>
      </dgm:t>
    </dgm:pt>
    <dgm:pt modelId="{48C67DB7-8AA6-454C-83AE-A16B3B9F45FF}" type="sibTrans" cxnId="{6AEB3B94-8522-4F42-A6BC-BC55C5AED92F}">
      <dgm:prSet/>
      <dgm:spPr/>
      <dgm:t>
        <a:bodyPr/>
        <a:lstStyle/>
        <a:p>
          <a:pPr algn="ctr"/>
          <a:endParaRPr lang="en-US"/>
        </a:p>
      </dgm:t>
    </dgm:pt>
    <dgm:pt modelId="{F01D5F9E-ABC5-4560-ACB4-E6CFBC60BFF2}">
      <dgm:prSet custT="1"/>
      <dgm:spPr/>
      <dgm:t>
        <a:bodyPr/>
        <a:lstStyle/>
        <a:p>
          <a:pPr algn="ctr">
            <a:defRPr b="1"/>
          </a:pPr>
          <a:r>
            <a:rPr lang="en-US" altLang="zh-TW" sz="1600" b="1" dirty="0">
              <a:latin typeface="+mj-lt"/>
            </a:rPr>
            <a:t>3/17</a:t>
          </a:r>
          <a:endParaRPr lang="en-US" sz="1600" b="1" dirty="0">
            <a:latin typeface="+mj-lt"/>
          </a:endParaRPr>
        </a:p>
      </dgm:t>
    </dgm:pt>
    <dgm:pt modelId="{FEAC3315-4B36-4E3C-89B3-70A50C7F13CC}" type="parTrans" cxnId="{4B61AF65-3991-4A24-9475-D4AA0127738F}">
      <dgm:prSet/>
      <dgm:spPr/>
      <dgm:t>
        <a:bodyPr/>
        <a:lstStyle/>
        <a:p>
          <a:pPr algn="ctr"/>
          <a:endParaRPr lang="en-US"/>
        </a:p>
      </dgm:t>
    </dgm:pt>
    <dgm:pt modelId="{36ABC0D0-B41E-401C-840C-2AFBE73989B4}" type="sibTrans" cxnId="{4B61AF65-3991-4A24-9475-D4AA0127738F}">
      <dgm:prSet/>
      <dgm:spPr/>
      <dgm:t>
        <a:bodyPr/>
        <a:lstStyle/>
        <a:p>
          <a:pPr algn="ctr"/>
          <a:endParaRPr lang="en-US"/>
        </a:p>
      </dgm:t>
    </dgm:pt>
    <dgm:pt modelId="{454D56AF-0D14-43A4-A4AA-2274946C5116}">
      <dgm:prSet custT="1"/>
      <dgm:spPr/>
      <dgm:t>
        <a:bodyPr/>
        <a:lstStyle/>
        <a:p>
          <a:pPr algn="ctr">
            <a:defRPr b="1"/>
          </a:pPr>
          <a:r>
            <a:rPr lang="en-US" altLang="zh-TW" sz="1600" dirty="0">
              <a:latin typeface="+mj-lt"/>
            </a:rPr>
            <a:t>3/27</a:t>
          </a:r>
          <a:endParaRPr lang="en-US" sz="2000" dirty="0">
            <a:latin typeface="+mj-lt"/>
          </a:endParaRPr>
        </a:p>
      </dgm:t>
    </dgm:pt>
    <dgm:pt modelId="{340931FA-0A09-49B9-99A7-6650F93FDC08}" type="parTrans" cxnId="{5A3B2130-5035-4E61-92B1-343AA432C9DF}">
      <dgm:prSet/>
      <dgm:spPr/>
      <dgm:t>
        <a:bodyPr/>
        <a:lstStyle/>
        <a:p>
          <a:pPr algn="ctr"/>
          <a:endParaRPr lang="en-US"/>
        </a:p>
      </dgm:t>
    </dgm:pt>
    <dgm:pt modelId="{511F28C0-50D9-4CBB-862C-2AD0ACC17105}" type="sibTrans" cxnId="{5A3B2130-5035-4E61-92B1-343AA432C9DF}">
      <dgm:prSet/>
      <dgm:spPr/>
      <dgm:t>
        <a:bodyPr/>
        <a:lstStyle/>
        <a:p>
          <a:pPr algn="ctr"/>
          <a:endParaRPr lang="en-US"/>
        </a:p>
      </dgm:t>
    </dgm:pt>
    <dgm:pt modelId="{A7F4784E-75AE-4F03-B342-C71355D1ACCF}">
      <dgm:prSet custT="1"/>
      <dgm:spPr/>
      <dgm:t>
        <a:bodyPr/>
        <a:lstStyle/>
        <a:p>
          <a:pPr algn="ctr">
            <a:defRPr b="1"/>
          </a:pPr>
          <a:r>
            <a:rPr lang="en-US" altLang="zh-TW" sz="1600" b="1" dirty="0">
              <a:latin typeface="+mj-lt"/>
            </a:rPr>
            <a:t>4/02</a:t>
          </a:r>
          <a:endParaRPr lang="en-US" sz="1600" b="1" dirty="0">
            <a:latin typeface="+mj-lt"/>
          </a:endParaRPr>
        </a:p>
      </dgm:t>
    </dgm:pt>
    <dgm:pt modelId="{E8170CB0-7D27-4024-BF4D-F79F86202313}" type="parTrans" cxnId="{33DFDD33-182D-44AF-9877-B1DCECE3CC9D}">
      <dgm:prSet/>
      <dgm:spPr/>
      <dgm:t>
        <a:bodyPr/>
        <a:lstStyle/>
        <a:p>
          <a:pPr algn="ctr"/>
          <a:endParaRPr lang="en-US"/>
        </a:p>
      </dgm:t>
    </dgm:pt>
    <dgm:pt modelId="{3078DB00-0C2A-4587-8661-74E5E36CBCA7}" type="sibTrans" cxnId="{33DFDD33-182D-44AF-9877-B1DCECE3CC9D}">
      <dgm:prSet/>
      <dgm:spPr/>
      <dgm:t>
        <a:bodyPr/>
        <a:lstStyle/>
        <a:p>
          <a:pPr algn="ctr"/>
          <a:endParaRPr lang="en-US"/>
        </a:p>
      </dgm:t>
    </dgm:pt>
    <dgm:pt modelId="{A59C9EB4-4836-41EA-88FC-E68E29755DEF}">
      <dgm:prSet custT="1"/>
      <dgm:spPr/>
      <dgm:t>
        <a:bodyPr/>
        <a:lstStyle/>
        <a:p>
          <a:pPr algn="ctr">
            <a:defRPr b="1"/>
          </a:pPr>
          <a:r>
            <a:rPr lang="en-US" altLang="zh-TW" sz="1600" b="1" dirty="0">
              <a:latin typeface="+mj-lt"/>
            </a:rPr>
            <a:t>4/07</a:t>
          </a:r>
          <a:endParaRPr lang="en-US" sz="1600" b="1" dirty="0">
            <a:latin typeface="+mj-lt"/>
          </a:endParaRPr>
        </a:p>
      </dgm:t>
    </dgm:pt>
    <dgm:pt modelId="{C486CA18-5D6B-49AD-B92C-52313E993EC5}" type="parTrans" cxnId="{C2A8B52A-540B-46B5-A43B-27FAF06A13EF}">
      <dgm:prSet/>
      <dgm:spPr/>
      <dgm:t>
        <a:bodyPr/>
        <a:lstStyle/>
        <a:p>
          <a:pPr algn="ctr"/>
          <a:endParaRPr lang="en-US"/>
        </a:p>
      </dgm:t>
    </dgm:pt>
    <dgm:pt modelId="{62C75627-0A71-4E35-B62B-749D8AB3C189}" type="sibTrans" cxnId="{C2A8B52A-540B-46B5-A43B-27FAF06A13EF}">
      <dgm:prSet/>
      <dgm:spPr/>
      <dgm:t>
        <a:bodyPr/>
        <a:lstStyle/>
        <a:p>
          <a:pPr algn="ctr"/>
          <a:endParaRPr lang="en-US"/>
        </a:p>
      </dgm:t>
    </dgm:pt>
    <dgm:pt modelId="{3280BE73-5C4D-4941-9102-E5930904556F}">
      <dgm:prSet custT="1"/>
      <dgm:spPr/>
      <dgm:t>
        <a:bodyPr/>
        <a:lstStyle/>
        <a:p>
          <a:pPr marL="0" lvl="0" indent="0" algn="ctr" defTabSz="533400">
            <a:lnSpc>
              <a:spcPct val="90000"/>
            </a:lnSpc>
            <a:spcBef>
              <a:spcPct val="0"/>
            </a:spcBef>
            <a:spcAft>
              <a:spcPct val="35000"/>
            </a:spcAft>
            <a:buNone/>
          </a:pPr>
          <a:r>
            <a:rPr lang="en-US" sz="1200" b="0" kern="1200" dirty="0"/>
            <a:t>Plots Data Directly &amp; Analyze</a:t>
          </a:r>
          <a:endParaRPr lang="en-US" sz="1200" i="1" kern="1200" dirty="0">
            <a:latin typeface="+mn-lt"/>
            <a:ea typeface="+mn-ea"/>
            <a:cs typeface="+mn-cs"/>
          </a:endParaRPr>
        </a:p>
      </dgm:t>
    </dgm:pt>
    <dgm:pt modelId="{596FE3BE-79D4-47E4-8416-EDF8385B1DE9}" type="parTrans" cxnId="{B9B38C7F-D679-4A39-B742-6501D3961044}">
      <dgm:prSet/>
      <dgm:spPr/>
      <dgm:t>
        <a:bodyPr/>
        <a:lstStyle/>
        <a:p>
          <a:pPr algn="ctr"/>
          <a:endParaRPr lang="en-US"/>
        </a:p>
      </dgm:t>
    </dgm:pt>
    <dgm:pt modelId="{8E22D1FB-CF90-47F0-B06E-C66C75D54226}" type="sibTrans" cxnId="{B9B38C7F-D679-4A39-B742-6501D3961044}">
      <dgm:prSet/>
      <dgm:spPr/>
      <dgm:t>
        <a:bodyPr/>
        <a:lstStyle/>
        <a:p>
          <a:pPr algn="ctr"/>
          <a:endParaRPr lang="en-US"/>
        </a:p>
      </dgm:t>
    </dgm:pt>
    <dgm:pt modelId="{47BE8E0B-496B-44FC-825E-C2A10D821DC9}">
      <dgm:prSet custT="1"/>
      <dgm:spPr/>
      <dgm:t>
        <a:bodyPr/>
        <a:lstStyle/>
        <a:p>
          <a:pPr marL="0" lvl="0" indent="0" algn="ctr" defTabSz="533400">
            <a:lnSpc>
              <a:spcPct val="90000"/>
            </a:lnSpc>
            <a:spcBef>
              <a:spcPct val="0"/>
            </a:spcBef>
            <a:spcAft>
              <a:spcPct val="35000"/>
            </a:spcAft>
            <a:buNone/>
          </a:pPr>
          <a:r>
            <a:rPr lang="en-US" sz="1200" b="0" kern="1200" dirty="0"/>
            <a:t>Environment Setting</a:t>
          </a:r>
          <a:endParaRPr lang="en-US" sz="1200" i="1" kern="1200" dirty="0">
            <a:latin typeface="+mn-lt"/>
            <a:ea typeface="+mn-ea"/>
            <a:cs typeface="+mn-cs"/>
          </a:endParaRPr>
        </a:p>
      </dgm:t>
    </dgm:pt>
    <dgm:pt modelId="{26C37286-A207-4C3A-8F03-B64C4EB72DB8}" type="parTrans" cxnId="{47F4D29A-7D65-4C2F-8677-61780F0F1118}">
      <dgm:prSet/>
      <dgm:spPr/>
      <dgm:t>
        <a:bodyPr/>
        <a:lstStyle/>
        <a:p>
          <a:pPr algn="ctr"/>
          <a:endParaRPr lang="en-US"/>
        </a:p>
      </dgm:t>
    </dgm:pt>
    <dgm:pt modelId="{258C30B8-1EDE-458F-9BAB-BD0E5C8E1BF9}" type="sibTrans" cxnId="{47F4D29A-7D65-4C2F-8677-61780F0F1118}">
      <dgm:prSet/>
      <dgm:spPr/>
      <dgm:t>
        <a:bodyPr/>
        <a:lstStyle/>
        <a:p>
          <a:pPr algn="ctr"/>
          <a:endParaRPr lang="en-US"/>
        </a:p>
      </dgm:t>
    </dgm:pt>
    <dgm:pt modelId="{1827863D-2FA1-48D1-81C4-0E7D31ADB47E}">
      <dgm:prSet custT="1"/>
      <dgm:spPr/>
      <dgm:t>
        <a:bodyPr/>
        <a:lstStyle/>
        <a:p>
          <a:pPr marL="0" lvl="0" indent="0" algn="ctr" defTabSz="533400">
            <a:lnSpc>
              <a:spcPct val="90000"/>
            </a:lnSpc>
            <a:spcBef>
              <a:spcPct val="0"/>
            </a:spcBef>
            <a:spcAft>
              <a:spcPct val="35000"/>
            </a:spcAft>
            <a:buNone/>
          </a:pPr>
          <a:r>
            <a:rPr lang="en-US" sz="1200" b="0" kern="1200" dirty="0"/>
            <a:t>K-NN Practice</a:t>
          </a:r>
          <a:endParaRPr lang="en-US" sz="1200" i="1" kern="1200" dirty="0">
            <a:latin typeface="+mn-lt"/>
            <a:ea typeface="+mn-ea"/>
            <a:cs typeface="+mn-cs"/>
          </a:endParaRPr>
        </a:p>
      </dgm:t>
    </dgm:pt>
    <dgm:pt modelId="{B426C98F-7250-4E9E-84CB-E9FC83F8CB06}" type="parTrans" cxnId="{7749B4AD-5089-49E7-8F6B-1B2382C9B50E}">
      <dgm:prSet/>
      <dgm:spPr/>
      <dgm:t>
        <a:bodyPr/>
        <a:lstStyle/>
        <a:p>
          <a:pPr algn="ctr"/>
          <a:endParaRPr lang="en-US"/>
        </a:p>
      </dgm:t>
    </dgm:pt>
    <dgm:pt modelId="{D0D7EB30-49F6-43D6-AF40-1B9302B3ADF0}" type="sibTrans" cxnId="{7749B4AD-5089-49E7-8F6B-1B2382C9B50E}">
      <dgm:prSet/>
      <dgm:spPr/>
      <dgm:t>
        <a:bodyPr/>
        <a:lstStyle/>
        <a:p>
          <a:pPr algn="ctr"/>
          <a:endParaRPr lang="en-US"/>
        </a:p>
      </dgm:t>
    </dgm:pt>
    <dgm:pt modelId="{CF564C6C-7771-4FD5-B851-B5B84730268F}">
      <dgm:prSet custT="1"/>
      <dgm:spPr/>
      <dgm:t>
        <a:bodyPr/>
        <a:lstStyle/>
        <a:p>
          <a:pPr marL="0" lvl="0" indent="0" algn="ctr" defTabSz="533400">
            <a:lnSpc>
              <a:spcPct val="90000"/>
            </a:lnSpc>
            <a:spcBef>
              <a:spcPct val="0"/>
            </a:spcBef>
            <a:spcAft>
              <a:spcPct val="35000"/>
            </a:spcAft>
            <a:buNone/>
          </a:pPr>
          <a:r>
            <a:rPr lang="en-US" sz="1200" b="0" kern="1200" dirty="0"/>
            <a:t>Midterm Report</a:t>
          </a:r>
          <a:endParaRPr lang="en-US" sz="1200" i="1" kern="1200" dirty="0">
            <a:latin typeface="+mn-lt"/>
            <a:ea typeface="+mn-ea"/>
            <a:cs typeface="+mn-cs"/>
          </a:endParaRPr>
        </a:p>
      </dgm:t>
    </dgm:pt>
    <dgm:pt modelId="{5A57A755-D716-4DC9-9A51-20693042AFC8}" type="parTrans" cxnId="{5F80C7E1-A7BD-418E-A665-3DAF3DEDF5A4}">
      <dgm:prSet/>
      <dgm:spPr/>
      <dgm:t>
        <a:bodyPr/>
        <a:lstStyle/>
        <a:p>
          <a:pPr algn="ctr"/>
          <a:endParaRPr lang="en-US"/>
        </a:p>
      </dgm:t>
    </dgm:pt>
    <dgm:pt modelId="{024A7FBC-BB10-4242-BAF3-82678A4C13DA}" type="sibTrans" cxnId="{5F80C7E1-A7BD-418E-A665-3DAF3DEDF5A4}">
      <dgm:prSet/>
      <dgm:spPr/>
      <dgm:t>
        <a:bodyPr/>
        <a:lstStyle/>
        <a:p>
          <a:pPr algn="ctr"/>
          <a:endParaRPr lang="en-US"/>
        </a:p>
      </dgm:t>
    </dgm:pt>
    <dgm:pt modelId="{90737087-312C-4470-A7FD-9BFE3A4DFF99}">
      <dgm:prSet custT="1"/>
      <dgm:spPr/>
      <dgm:t>
        <a:bodyPr/>
        <a:lstStyle/>
        <a:p>
          <a:pPr algn="ctr"/>
          <a:r>
            <a:rPr lang="en-US" sz="1400" b="1" i="0" dirty="0"/>
            <a:t>Proposal Presentation</a:t>
          </a:r>
          <a:endParaRPr lang="zh-TW" altLang="en-US" sz="1400" b="1" dirty="0"/>
        </a:p>
      </dgm:t>
    </dgm:pt>
    <dgm:pt modelId="{05A05719-7E33-4F5B-B582-8C51C655A754}" type="parTrans" cxnId="{95349F95-B5FF-40F3-A9BC-372BA201B78C}">
      <dgm:prSet/>
      <dgm:spPr/>
      <dgm:t>
        <a:bodyPr/>
        <a:lstStyle/>
        <a:p>
          <a:pPr algn="ctr"/>
          <a:endParaRPr lang="zh-TW" altLang="en-US"/>
        </a:p>
      </dgm:t>
    </dgm:pt>
    <dgm:pt modelId="{E7C2C0B3-D674-49BA-AD12-6375BCAFCEB9}" type="sibTrans" cxnId="{95349F95-B5FF-40F3-A9BC-372BA201B78C}">
      <dgm:prSet/>
      <dgm:spPr/>
      <dgm:t>
        <a:bodyPr/>
        <a:lstStyle/>
        <a:p>
          <a:pPr algn="ctr"/>
          <a:endParaRPr lang="zh-TW" altLang="en-US"/>
        </a:p>
      </dgm:t>
    </dgm:pt>
    <dgm:pt modelId="{C25E8D5B-0D74-45A0-B7A9-BDD4005D96A6}">
      <dgm:prSet phldrT="[Text]" custT="1"/>
      <dgm:spPr/>
      <dgm:t>
        <a:bodyPr/>
        <a:lstStyle/>
        <a:p>
          <a:pPr algn="ctr">
            <a:defRPr b="1"/>
          </a:pPr>
          <a:r>
            <a:rPr lang="en-US" altLang="zh-TW" sz="2800" dirty="0">
              <a:latin typeface="+mj-lt"/>
            </a:rPr>
            <a:t>6/22</a:t>
          </a:r>
          <a:endParaRPr lang="en-US" sz="2400" dirty="0">
            <a:latin typeface="+mj-lt"/>
          </a:endParaRPr>
        </a:p>
      </dgm:t>
    </dgm:pt>
    <dgm:pt modelId="{5A4F44E2-0F2A-4EAE-8885-284355C67882}" type="sibTrans" cxnId="{86D99813-A4AF-43BB-B5B8-1CBF32953219}">
      <dgm:prSet/>
      <dgm:spPr/>
      <dgm:t>
        <a:bodyPr/>
        <a:lstStyle/>
        <a:p>
          <a:pPr algn="ctr"/>
          <a:endParaRPr lang="zh-TW" altLang="en-US"/>
        </a:p>
      </dgm:t>
    </dgm:pt>
    <dgm:pt modelId="{6AE8D55E-98C8-4AB1-A6BA-DCB20D3C6A41}" type="parTrans" cxnId="{86D99813-A4AF-43BB-B5B8-1CBF32953219}">
      <dgm:prSet/>
      <dgm:spPr/>
      <dgm:t>
        <a:bodyPr/>
        <a:lstStyle/>
        <a:p>
          <a:pPr algn="ctr"/>
          <a:endParaRPr lang="zh-TW" altLang="en-US"/>
        </a:p>
      </dgm:t>
    </dgm:pt>
    <dgm:pt modelId="{8E3BCF75-AB07-42BE-84BB-D1D936B16EF5}">
      <dgm:prSet phldrT="[Text]" custT="1"/>
      <dgm:spPr/>
      <dgm:t>
        <a:bodyPr/>
        <a:lstStyle/>
        <a:p>
          <a:pPr algn="ctr">
            <a:defRPr b="1"/>
          </a:pPr>
          <a:r>
            <a:rPr lang="en-US" sz="1600" b="1" dirty="0">
              <a:latin typeface="+mj-lt"/>
            </a:rPr>
            <a:t>4/29</a:t>
          </a:r>
        </a:p>
      </dgm:t>
    </dgm:pt>
    <dgm:pt modelId="{A55C03A8-F094-4AF2-8459-B356F36A1764}" type="parTrans" cxnId="{D33D3B9F-1738-4CB6-A59A-9D0D380BD5AD}">
      <dgm:prSet/>
      <dgm:spPr/>
      <dgm:t>
        <a:bodyPr/>
        <a:lstStyle/>
        <a:p>
          <a:pPr algn="ctr"/>
          <a:endParaRPr lang="zh-TW" altLang="en-US"/>
        </a:p>
      </dgm:t>
    </dgm:pt>
    <dgm:pt modelId="{5AF5AEDD-5B07-4467-B247-9876FE6759E0}" type="sibTrans" cxnId="{D33D3B9F-1738-4CB6-A59A-9D0D380BD5AD}">
      <dgm:prSet/>
      <dgm:spPr/>
      <dgm:t>
        <a:bodyPr/>
        <a:lstStyle/>
        <a:p>
          <a:pPr algn="ctr"/>
          <a:endParaRPr lang="zh-TW" altLang="en-US"/>
        </a:p>
      </dgm:t>
    </dgm:pt>
    <dgm:pt modelId="{9FBA11AB-511B-44AC-A6DD-860D1DCD7E41}">
      <dgm:prSet phldrT="[Text]" custT="1"/>
      <dgm:spPr/>
      <dgm:t>
        <a:bodyPr/>
        <a:lstStyle/>
        <a:p>
          <a:pPr algn="ctr">
            <a:defRPr b="1"/>
          </a:pPr>
          <a:r>
            <a:rPr lang="en-US" sz="1600" b="1" dirty="0">
              <a:latin typeface="+mj-lt"/>
            </a:rPr>
            <a:t>5/19, 5/27, 6/02, 6/08</a:t>
          </a:r>
        </a:p>
      </dgm:t>
    </dgm:pt>
    <dgm:pt modelId="{9D03BEBF-0D86-44D2-A697-EE0AF01C07C0}" type="parTrans" cxnId="{D7B24FF7-29E4-4FF7-B44D-9FABDFE4BE05}">
      <dgm:prSet/>
      <dgm:spPr/>
      <dgm:t>
        <a:bodyPr/>
        <a:lstStyle/>
        <a:p>
          <a:pPr algn="ctr"/>
          <a:endParaRPr lang="zh-TW" altLang="en-US"/>
        </a:p>
      </dgm:t>
    </dgm:pt>
    <dgm:pt modelId="{252A6BD8-443B-4939-959A-BB44ECD8DC87}" type="sibTrans" cxnId="{D7B24FF7-29E4-4FF7-B44D-9FABDFE4BE05}">
      <dgm:prSet/>
      <dgm:spPr/>
      <dgm:t>
        <a:bodyPr/>
        <a:lstStyle/>
        <a:p>
          <a:pPr algn="ctr"/>
          <a:endParaRPr lang="zh-TW" altLang="en-US"/>
        </a:p>
      </dgm:t>
    </dgm:pt>
    <dgm:pt modelId="{DFA6F4B6-C8DF-4917-8F40-ED1B4ADD585F}">
      <dgm:prSet phldrT="[Text]" custT="1"/>
      <dgm:spPr/>
      <dgm:t>
        <a:bodyPr/>
        <a:lstStyle/>
        <a:p>
          <a:pPr algn="ctr">
            <a:defRPr b="1"/>
          </a:pPr>
          <a:r>
            <a:rPr lang="en-US" sz="1600" b="1" dirty="0">
              <a:latin typeface="+mj-lt"/>
            </a:rPr>
            <a:t>6/9</a:t>
          </a:r>
        </a:p>
      </dgm:t>
    </dgm:pt>
    <dgm:pt modelId="{D7893864-9383-43E5-B690-A1FFBBD70C51}" type="parTrans" cxnId="{91107858-A388-4DA8-BC08-9FBC9A31F29A}">
      <dgm:prSet/>
      <dgm:spPr/>
      <dgm:t>
        <a:bodyPr/>
        <a:lstStyle/>
        <a:p>
          <a:pPr algn="ctr"/>
          <a:endParaRPr lang="zh-TW" altLang="en-US"/>
        </a:p>
      </dgm:t>
    </dgm:pt>
    <dgm:pt modelId="{91A115A2-75C7-4D2E-B78B-758B6CCFDE0A}" type="sibTrans" cxnId="{91107858-A388-4DA8-BC08-9FBC9A31F29A}">
      <dgm:prSet/>
      <dgm:spPr/>
      <dgm:t>
        <a:bodyPr/>
        <a:lstStyle/>
        <a:p>
          <a:pPr algn="ctr"/>
          <a:endParaRPr lang="zh-TW" altLang="en-US"/>
        </a:p>
      </dgm:t>
    </dgm:pt>
    <dgm:pt modelId="{4B20017F-28C8-4FE4-B408-F38A9E170802}">
      <dgm:prSet phldrT="[Text]" custT="1"/>
      <dgm:spPr/>
      <dgm:t>
        <a:bodyPr/>
        <a:lstStyle/>
        <a:p>
          <a:pPr algn="ctr">
            <a:defRPr b="1"/>
          </a:pPr>
          <a:r>
            <a:rPr lang="en-US" sz="1600" b="1" dirty="0">
              <a:latin typeface="+mj-lt"/>
            </a:rPr>
            <a:t>6/10, 6/11, 6/12</a:t>
          </a:r>
        </a:p>
      </dgm:t>
    </dgm:pt>
    <dgm:pt modelId="{AF7E82A2-EEDC-4AA2-A607-BF9FA7109E9A}" type="parTrans" cxnId="{E0FFD45C-29D0-469A-872F-1660C635698A}">
      <dgm:prSet/>
      <dgm:spPr/>
      <dgm:t>
        <a:bodyPr/>
        <a:lstStyle/>
        <a:p>
          <a:pPr algn="ctr"/>
          <a:endParaRPr lang="zh-TW" altLang="en-US"/>
        </a:p>
      </dgm:t>
    </dgm:pt>
    <dgm:pt modelId="{AED8B5C3-9A48-4D17-87CF-FA209A866A3B}" type="sibTrans" cxnId="{E0FFD45C-29D0-469A-872F-1660C635698A}">
      <dgm:prSet/>
      <dgm:spPr/>
      <dgm:t>
        <a:bodyPr/>
        <a:lstStyle/>
        <a:p>
          <a:pPr algn="ctr"/>
          <a:endParaRPr lang="zh-TW" altLang="en-US"/>
        </a:p>
      </dgm:t>
    </dgm:pt>
    <dgm:pt modelId="{71488D10-DD6E-4B15-8341-885696637BD1}">
      <dgm:prSet phldrT="[Text]" custT="1"/>
      <dgm:spPr/>
      <dgm:t>
        <a:bodyPr/>
        <a:lstStyle/>
        <a:p>
          <a:pPr algn="ctr">
            <a:defRPr b="1"/>
          </a:pPr>
          <a:r>
            <a:rPr lang="en-US" sz="1600" b="1" dirty="0">
              <a:latin typeface="+mj-lt"/>
            </a:rPr>
            <a:t>6/16</a:t>
          </a:r>
        </a:p>
      </dgm:t>
    </dgm:pt>
    <dgm:pt modelId="{02A52214-2B3A-4089-BC11-478D71F27200}" type="parTrans" cxnId="{3244A80C-631F-44FC-B55D-39F772E92510}">
      <dgm:prSet/>
      <dgm:spPr/>
      <dgm:t>
        <a:bodyPr/>
        <a:lstStyle/>
        <a:p>
          <a:pPr algn="ctr"/>
          <a:endParaRPr lang="zh-TW" altLang="en-US"/>
        </a:p>
      </dgm:t>
    </dgm:pt>
    <dgm:pt modelId="{A329D942-B9A8-440F-80CA-E9F695035F51}" type="sibTrans" cxnId="{3244A80C-631F-44FC-B55D-39F772E92510}">
      <dgm:prSet/>
      <dgm:spPr/>
      <dgm:t>
        <a:bodyPr/>
        <a:lstStyle/>
        <a:p>
          <a:pPr algn="ctr"/>
          <a:endParaRPr lang="zh-TW" altLang="en-US"/>
        </a:p>
      </dgm:t>
    </dgm:pt>
    <dgm:pt modelId="{6C2F15C0-3C9B-48B5-94A6-3D0C7E9C53D0}">
      <dgm:prSet phldrT="[Text]" custT="1"/>
      <dgm:spPr/>
      <dgm:t>
        <a:bodyPr/>
        <a:lstStyle/>
        <a:p>
          <a:pPr algn="ctr"/>
          <a:r>
            <a:rPr lang="en-US" sz="1200" b="0" dirty="0"/>
            <a:t>Correlation Coefficient, </a:t>
          </a:r>
          <a:r>
            <a:rPr lang="en-US" sz="1200" b="0" dirty="0">
              <a:latin typeface="+mj-lt"/>
            </a:rPr>
            <a:t>SVM &amp; </a:t>
          </a:r>
          <a:r>
            <a:rPr lang="en-US" sz="1200" b="0" dirty="0"/>
            <a:t>Decision Tree</a:t>
          </a:r>
          <a:endParaRPr lang="en-US" sz="1200" dirty="0">
            <a:latin typeface="+mj-lt"/>
          </a:endParaRPr>
        </a:p>
      </dgm:t>
    </dgm:pt>
    <dgm:pt modelId="{A9EC3549-546F-4A8A-8873-14F2298E405F}" type="parTrans" cxnId="{28B79144-B3CA-4423-8209-07C1326921E5}">
      <dgm:prSet/>
      <dgm:spPr/>
      <dgm:t>
        <a:bodyPr/>
        <a:lstStyle/>
        <a:p>
          <a:pPr algn="ctr"/>
          <a:endParaRPr lang="zh-TW" altLang="en-US"/>
        </a:p>
      </dgm:t>
    </dgm:pt>
    <dgm:pt modelId="{E35811A6-BF92-41D7-881E-0A0467DCC3F2}" type="sibTrans" cxnId="{28B79144-B3CA-4423-8209-07C1326921E5}">
      <dgm:prSet/>
      <dgm:spPr/>
      <dgm:t>
        <a:bodyPr/>
        <a:lstStyle/>
        <a:p>
          <a:pPr algn="ctr"/>
          <a:endParaRPr lang="zh-TW" altLang="en-US"/>
        </a:p>
      </dgm:t>
    </dgm:pt>
    <dgm:pt modelId="{9407ACDA-671A-4BE4-A4D3-496878DBD601}">
      <dgm:prSet phldrT="[Text]" custT="1"/>
      <dgm:spPr/>
      <dgm:t>
        <a:bodyPr/>
        <a:lstStyle/>
        <a:p>
          <a:pPr algn="ctr">
            <a:defRPr b="1"/>
          </a:pPr>
          <a:r>
            <a:rPr lang="en-US" sz="1200" b="0" dirty="0">
              <a:latin typeface="+mj-lt"/>
            </a:rPr>
            <a:t>GUI</a:t>
          </a:r>
        </a:p>
      </dgm:t>
    </dgm:pt>
    <dgm:pt modelId="{D5C96F6C-FD33-43A9-A0CC-D0081D4973FC}" type="parTrans" cxnId="{843BC2F8-21E4-4FD6-90E5-760ED46CC5D3}">
      <dgm:prSet/>
      <dgm:spPr/>
      <dgm:t>
        <a:bodyPr/>
        <a:lstStyle/>
        <a:p>
          <a:pPr algn="ctr"/>
          <a:endParaRPr lang="zh-TW" altLang="en-US"/>
        </a:p>
      </dgm:t>
    </dgm:pt>
    <dgm:pt modelId="{BFD52560-35C5-42CB-9152-475916DACE42}" type="sibTrans" cxnId="{843BC2F8-21E4-4FD6-90E5-760ED46CC5D3}">
      <dgm:prSet/>
      <dgm:spPr/>
      <dgm:t>
        <a:bodyPr/>
        <a:lstStyle/>
        <a:p>
          <a:pPr algn="ctr"/>
          <a:endParaRPr lang="zh-TW" altLang="en-US"/>
        </a:p>
      </dgm:t>
    </dgm:pt>
    <dgm:pt modelId="{7E8C823E-F1F0-4AF7-A1B3-AC2AF1E9E36E}">
      <dgm:prSet phldrT="[Text]" custT="1"/>
      <dgm:spPr/>
      <dgm:t>
        <a:bodyPr/>
        <a:lstStyle/>
        <a:p>
          <a:pPr algn="ctr">
            <a:defRPr b="1"/>
          </a:pPr>
          <a:r>
            <a:rPr lang="en-US" sz="1200" b="0" dirty="0">
              <a:latin typeface="+mj-lt"/>
            </a:rPr>
            <a:t>Discuss Final Report</a:t>
          </a:r>
        </a:p>
      </dgm:t>
    </dgm:pt>
    <dgm:pt modelId="{52C87D13-967F-4F25-9B39-E21563ACFA3A}" type="parTrans" cxnId="{CB3AB5B8-A692-4957-8970-390E0180E760}">
      <dgm:prSet/>
      <dgm:spPr/>
      <dgm:t>
        <a:bodyPr/>
        <a:lstStyle/>
        <a:p>
          <a:pPr algn="ctr"/>
          <a:endParaRPr lang="zh-TW" altLang="en-US"/>
        </a:p>
      </dgm:t>
    </dgm:pt>
    <dgm:pt modelId="{2F6403B7-D997-4485-84A2-26883C2E0467}" type="sibTrans" cxnId="{CB3AB5B8-A692-4957-8970-390E0180E760}">
      <dgm:prSet/>
      <dgm:spPr/>
      <dgm:t>
        <a:bodyPr/>
        <a:lstStyle/>
        <a:p>
          <a:pPr algn="ctr"/>
          <a:endParaRPr lang="zh-TW" altLang="en-US"/>
        </a:p>
      </dgm:t>
    </dgm:pt>
    <dgm:pt modelId="{654FE8AF-A69B-4D6D-9DAA-088BC0D67421}">
      <dgm:prSet phldrT="[Text]" custT="1"/>
      <dgm:spPr/>
      <dgm:t>
        <a:bodyPr/>
        <a:lstStyle/>
        <a:p>
          <a:pPr algn="ctr">
            <a:defRPr b="1"/>
          </a:pPr>
          <a:r>
            <a:rPr lang="en-US" sz="1200" b="0" dirty="0">
              <a:latin typeface="+mj-lt"/>
            </a:rPr>
            <a:t>Final Report</a:t>
          </a:r>
        </a:p>
      </dgm:t>
    </dgm:pt>
    <dgm:pt modelId="{02FB6F4D-6AA2-401C-8DD0-69C204EE7CD0}" type="parTrans" cxnId="{8DCD748A-FAAE-432F-8499-E4975E55D062}">
      <dgm:prSet/>
      <dgm:spPr/>
      <dgm:t>
        <a:bodyPr/>
        <a:lstStyle/>
        <a:p>
          <a:pPr algn="ctr"/>
          <a:endParaRPr lang="zh-TW" altLang="en-US"/>
        </a:p>
      </dgm:t>
    </dgm:pt>
    <dgm:pt modelId="{094789DE-0911-407B-A2FA-093088623A6A}" type="sibTrans" cxnId="{8DCD748A-FAAE-432F-8499-E4975E55D062}">
      <dgm:prSet/>
      <dgm:spPr/>
      <dgm:t>
        <a:bodyPr/>
        <a:lstStyle/>
        <a:p>
          <a:pPr algn="ctr"/>
          <a:endParaRPr lang="zh-TW" altLang="en-US"/>
        </a:p>
      </dgm:t>
    </dgm:pt>
    <dgm:pt modelId="{2A8FBD0D-85AA-4146-A968-B79E1F06BD91}">
      <dgm:prSet phldrT="[Text]" custT="1"/>
      <dgm:spPr/>
      <dgm:t>
        <a:bodyPr/>
        <a:lstStyle/>
        <a:p>
          <a:pPr algn="ctr">
            <a:defRPr b="1"/>
          </a:pPr>
          <a:r>
            <a:rPr lang="en-US" sz="1200" b="0" dirty="0">
              <a:latin typeface="+mj-lt"/>
            </a:rPr>
            <a:t>Presentation Practice</a:t>
          </a:r>
        </a:p>
      </dgm:t>
    </dgm:pt>
    <dgm:pt modelId="{767F6821-0269-4473-B8EA-BCC5F791BE5A}" type="parTrans" cxnId="{9AA22C00-7183-4462-8284-A53019EB0EEE}">
      <dgm:prSet/>
      <dgm:spPr/>
      <dgm:t>
        <a:bodyPr/>
        <a:lstStyle/>
        <a:p>
          <a:pPr algn="ctr"/>
          <a:endParaRPr lang="zh-TW" altLang="en-US"/>
        </a:p>
      </dgm:t>
    </dgm:pt>
    <dgm:pt modelId="{FCC804A8-D87A-4586-B9C2-3321E672A649}" type="sibTrans" cxnId="{9AA22C00-7183-4462-8284-A53019EB0EEE}">
      <dgm:prSet/>
      <dgm:spPr/>
      <dgm:t>
        <a:bodyPr/>
        <a:lstStyle/>
        <a:p>
          <a:pPr algn="ctr"/>
          <a:endParaRPr lang="zh-TW" altLang="en-US"/>
        </a:p>
      </dgm:t>
    </dgm:pt>
    <dgm:pt modelId="{7A8DBFF3-3727-446E-BF27-2BC6AE795A7C}">
      <dgm:prSet custT="1"/>
      <dgm:spPr/>
      <dgm:t>
        <a:bodyPr/>
        <a:lstStyle/>
        <a:p>
          <a:pPr marL="0" lvl="0" indent="0" algn="ctr" defTabSz="533400">
            <a:lnSpc>
              <a:spcPct val="90000"/>
            </a:lnSpc>
            <a:spcBef>
              <a:spcPct val="0"/>
            </a:spcBef>
            <a:spcAft>
              <a:spcPct val="35000"/>
            </a:spcAft>
            <a:buNone/>
          </a:pPr>
          <a:r>
            <a:rPr lang="en-US" sz="1600" b="1" dirty="0">
              <a:latin typeface="+mj-lt"/>
            </a:rPr>
            <a:t>4/13</a:t>
          </a:r>
        </a:p>
      </dgm:t>
    </dgm:pt>
    <dgm:pt modelId="{9A66B956-DF17-40F2-A0E5-CDB8D8B7CBF5}" type="parTrans" cxnId="{418BB2B6-3C20-4112-8A1A-411485A7211F}">
      <dgm:prSet/>
      <dgm:spPr/>
      <dgm:t>
        <a:bodyPr/>
        <a:lstStyle/>
        <a:p>
          <a:endParaRPr lang="zh-TW" altLang="en-US"/>
        </a:p>
      </dgm:t>
    </dgm:pt>
    <dgm:pt modelId="{55F31956-81CA-4ABE-B08F-F7FECF47CF96}" type="sibTrans" cxnId="{418BB2B6-3C20-4112-8A1A-411485A7211F}">
      <dgm:prSet/>
      <dgm:spPr/>
      <dgm:t>
        <a:bodyPr/>
        <a:lstStyle/>
        <a:p>
          <a:endParaRPr lang="zh-TW" altLang="en-US"/>
        </a:p>
      </dgm:t>
    </dgm:pt>
    <dgm:pt modelId="{6355FC30-EEDB-4A3C-B55A-B101C65117A8}">
      <dgm:prSet custT="1"/>
      <dgm:spPr/>
      <dgm:t>
        <a:bodyPr/>
        <a:lstStyle/>
        <a:p>
          <a:pPr marL="0" lvl="0" indent="0" algn="ctr" defTabSz="533400">
            <a:lnSpc>
              <a:spcPct val="90000"/>
            </a:lnSpc>
            <a:spcBef>
              <a:spcPct val="0"/>
            </a:spcBef>
            <a:spcAft>
              <a:spcPct val="35000"/>
            </a:spcAft>
            <a:buNone/>
          </a:pPr>
          <a:r>
            <a:rPr lang="en-US" sz="1200" i="0" kern="1200" dirty="0">
              <a:latin typeface="+mn-lt"/>
              <a:ea typeface="+mn-ea"/>
              <a:cs typeface="+mn-cs"/>
            </a:rPr>
            <a:t>Read Papers</a:t>
          </a:r>
        </a:p>
      </dgm:t>
    </dgm:pt>
    <dgm:pt modelId="{E2B76603-3F43-419A-8D61-978F6CC9C36F}" type="parTrans" cxnId="{A30F54FE-3FD5-4258-92AC-B52583BF8FB9}">
      <dgm:prSet/>
      <dgm:spPr/>
      <dgm:t>
        <a:bodyPr/>
        <a:lstStyle/>
        <a:p>
          <a:endParaRPr lang="zh-TW" altLang="en-US"/>
        </a:p>
      </dgm:t>
    </dgm:pt>
    <dgm:pt modelId="{800CF79C-4D47-43BA-BBF1-5C7DEF52709E}" type="sibTrans" cxnId="{A30F54FE-3FD5-4258-92AC-B52583BF8FB9}">
      <dgm:prSet/>
      <dgm:spPr/>
      <dgm:t>
        <a:bodyPr/>
        <a:lstStyle/>
        <a:p>
          <a:endParaRPr lang="zh-TW" altLang="en-US"/>
        </a:p>
      </dgm:t>
    </dgm:pt>
    <dgm:pt modelId="{8B6BA9DC-2353-46E1-9BB1-80A483EA70E6}">
      <dgm:prSet phldrT="[Text]" custT="1"/>
      <dgm:spPr/>
      <dgm:t>
        <a:bodyPr/>
        <a:lstStyle/>
        <a:p>
          <a:pPr algn="ctr"/>
          <a:r>
            <a:rPr lang="en-US" altLang="zh-TW" sz="1600" b="1" dirty="0">
              <a:latin typeface="+mj-lt"/>
            </a:rPr>
            <a:t>4/30</a:t>
          </a:r>
          <a:endParaRPr lang="en-US" sz="1600" b="1" dirty="0">
            <a:latin typeface="+mj-lt"/>
          </a:endParaRPr>
        </a:p>
      </dgm:t>
    </dgm:pt>
    <dgm:pt modelId="{0C30FB14-4BDF-41E3-9F2E-3781C40098E4}" type="parTrans" cxnId="{3C57AE57-CADD-4335-99EE-025B63B43FA8}">
      <dgm:prSet/>
      <dgm:spPr/>
      <dgm:t>
        <a:bodyPr/>
        <a:lstStyle/>
        <a:p>
          <a:endParaRPr lang="zh-TW" altLang="en-US"/>
        </a:p>
      </dgm:t>
    </dgm:pt>
    <dgm:pt modelId="{5A47CBB4-86F0-4630-8426-8CB4D7F97090}" type="sibTrans" cxnId="{3C57AE57-CADD-4335-99EE-025B63B43FA8}">
      <dgm:prSet/>
      <dgm:spPr/>
      <dgm:t>
        <a:bodyPr/>
        <a:lstStyle/>
        <a:p>
          <a:endParaRPr lang="zh-TW" altLang="en-US"/>
        </a:p>
      </dgm:t>
    </dgm:pt>
    <dgm:pt modelId="{CB133900-C27E-401F-932B-FE20CD1D501F}">
      <dgm:prSet phldrT="[Text]" custT="1"/>
      <dgm:spPr/>
      <dgm:t>
        <a:bodyPr/>
        <a:lstStyle/>
        <a:p>
          <a:pPr algn="ctr"/>
          <a:r>
            <a:rPr lang="en-US" sz="1200" b="0" dirty="0"/>
            <a:t>Refactor and Discuss D</a:t>
          </a:r>
          <a:r>
            <a:rPr lang="en-US" altLang="zh-TW" sz="1200" b="0" dirty="0"/>
            <a:t>evelop Plan</a:t>
          </a:r>
          <a:endParaRPr lang="en-US" sz="1200" dirty="0">
            <a:latin typeface="+mj-lt"/>
          </a:endParaRPr>
        </a:p>
      </dgm:t>
    </dgm:pt>
    <dgm:pt modelId="{6742DA57-AEAE-4A98-9FEF-11E64CAE0769}" type="parTrans" cxnId="{4C064898-D5D0-4C70-ACF1-671ECD27E919}">
      <dgm:prSet/>
      <dgm:spPr/>
      <dgm:t>
        <a:bodyPr/>
        <a:lstStyle/>
        <a:p>
          <a:endParaRPr lang="zh-TW" altLang="en-US"/>
        </a:p>
      </dgm:t>
    </dgm:pt>
    <dgm:pt modelId="{C8A76C4E-185B-4FFA-8C5C-9F88A880F278}" type="sibTrans" cxnId="{4C064898-D5D0-4C70-ACF1-671ECD27E919}">
      <dgm:prSet/>
      <dgm:spPr/>
      <dgm:t>
        <a:bodyPr/>
        <a:lstStyle/>
        <a:p>
          <a:endParaRPr lang="zh-TW" altLang="en-US"/>
        </a:p>
      </dgm:t>
    </dgm:pt>
    <dgm:pt modelId="{687CC7BD-79EF-4A0F-BDD3-809BFA49E6BE}" type="pres">
      <dgm:prSet presAssocID="{FF3CD410-5E2E-4080-A893-907D31D22CB3}" presName="root" presStyleCnt="0">
        <dgm:presLayoutVars>
          <dgm:chMax/>
          <dgm:chPref/>
          <dgm:animLvl val="lvl"/>
        </dgm:presLayoutVars>
      </dgm:prSet>
      <dgm:spPr/>
    </dgm:pt>
    <dgm:pt modelId="{6168B371-2815-4661-9209-F8A29814ADCC}" type="pres">
      <dgm:prSet presAssocID="{FF3CD410-5E2E-4080-A893-907D31D22CB3}" presName="divider" presStyleLbl="fgAcc1" presStyleIdx="0" presStyleCnt="1"/>
      <dgm:spPr/>
    </dgm:pt>
    <dgm:pt modelId="{4C5F54B5-504F-4069-AF1D-9A370FBD268C}" type="pres">
      <dgm:prSet presAssocID="{FF3CD410-5E2E-4080-A893-907D31D22CB3}" presName="nodes" presStyleCnt="0">
        <dgm:presLayoutVars>
          <dgm:chMax/>
          <dgm:chPref/>
          <dgm:animLvl val="lvl"/>
        </dgm:presLayoutVars>
      </dgm:prSet>
      <dgm:spPr/>
    </dgm:pt>
    <dgm:pt modelId="{34539F78-7536-446A-B749-4315D26F2C4E}" type="pres">
      <dgm:prSet presAssocID="{D423FB80-F2BD-4DDE-80B1-76F84FE09A02}" presName="composite" presStyleCnt="0"/>
      <dgm:spPr/>
    </dgm:pt>
    <dgm:pt modelId="{64E37A6A-8F95-4F28-92FC-1FE8089D7DAF}" type="pres">
      <dgm:prSet presAssocID="{D423FB80-F2BD-4DDE-80B1-76F84FE09A02}" presName="L1TextContainer" presStyleLbl="alignNode1" presStyleIdx="0" presStyleCnt="15">
        <dgm:presLayoutVars>
          <dgm:chMax val="1"/>
          <dgm:chPref val="1"/>
          <dgm:bulletEnabled val="1"/>
        </dgm:presLayoutVars>
      </dgm:prSet>
      <dgm:spPr/>
    </dgm:pt>
    <dgm:pt modelId="{301B11E7-9AB9-40DA-A950-87C47281308D}" type="pres">
      <dgm:prSet presAssocID="{D423FB80-F2BD-4DDE-80B1-76F84FE09A02}" presName="L2TextContainerWrapper" presStyleCnt="0">
        <dgm:presLayoutVars>
          <dgm:bulletEnabled val="1"/>
        </dgm:presLayoutVars>
      </dgm:prSet>
      <dgm:spPr/>
    </dgm:pt>
    <dgm:pt modelId="{255B3FC7-BD87-4810-87ED-7952D0F23157}" type="pres">
      <dgm:prSet presAssocID="{D423FB80-F2BD-4DDE-80B1-76F84FE09A02}" presName="L2TextContainer" presStyleLbl="bgAccFollowNode1" presStyleIdx="0" presStyleCnt="15"/>
      <dgm:spPr/>
    </dgm:pt>
    <dgm:pt modelId="{4B545162-9690-412E-B970-54DA905B44AF}" type="pres">
      <dgm:prSet presAssocID="{D423FB80-F2BD-4DDE-80B1-76F84FE09A02}" presName="FlexibleEmptyPlaceHolder" presStyleCnt="0"/>
      <dgm:spPr/>
    </dgm:pt>
    <dgm:pt modelId="{DF478A7F-4668-4E0A-86F7-C1205CF5AA73}" type="pres">
      <dgm:prSet presAssocID="{D423FB80-F2BD-4DDE-80B1-76F84FE09A02}" presName="ConnectLine" presStyleLbl="sibTrans1D1" presStyleIdx="0" presStyleCnt="15"/>
      <dgm:spPr/>
    </dgm:pt>
    <dgm:pt modelId="{6D7F9BE3-3008-4E5E-96F3-C71D72649902}" type="pres">
      <dgm:prSet presAssocID="{D423FB80-F2BD-4DDE-80B1-76F84FE09A02}" presName="ConnectorPoint" presStyleLbl="node1" presStyleIdx="0" presStyleCnt="15"/>
      <dgm:spPr>
        <a:prstGeom prst="ellipse">
          <a:avLst/>
        </a:prstGeom>
      </dgm:spPr>
    </dgm:pt>
    <dgm:pt modelId="{02633C3C-6589-41FB-998C-85A7548107A4}" type="pres">
      <dgm:prSet presAssocID="{D423FB80-F2BD-4DDE-80B1-76F84FE09A02}" presName="EmptyPlaceHolder" presStyleCnt="0"/>
      <dgm:spPr/>
    </dgm:pt>
    <dgm:pt modelId="{41467129-B2CC-4E38-A5B2-56D30FA28409}" type="pres">
      <dgm:prSet presAssocID="{EBE862E1-9761-4AA7-AA00-BD79FA3B27DD}" presName="spaceBetweenRectangles" presStyleCnt="0"/>
      <dgm:spPr/>
    </dgm:pt>
    <dgm:pt modelId="{C7F26193-F277-4FC2-96E8-E896E5EFC9BC}" type="pres">
      <dgm:prSet presAssocID="{F01D5F9E-ABC5-4560-ACB4-E6CFBC60BFF2}" presName="composite" presStyleCnt="0"/>
      <dgm:spPr/>
    </dgm:pt>
    <dgm:pt modelId="{5C68C37A-C349-49AE-97A1-63D110D2C7D1}" type="pres">
      <dgm:prSet presAssocID="{F01D5F9E-ABC5-4560-ACB4-E6CFBC60BFF2}" presName="L1TextContainer" presStyleLbl="alignNode1" presStyleIdx="1" presStyleCnt="15">
        <dgm:presLayoutVars>
          <dgm:chMax val="1"/>
          <dgm:chPref val="1"/>
          <dgm:bulletEnabled val="1"/>
        </dgm:presLayoutVars>
      </dgm:prSet>
      <dgm:spPr/>
    </dgm:pt>
    <dgm:pt modelId="{3E3F09C6-0C94-40B1-A308-6929444363D4}" type="pres">
      <dgm:prSet presAssocID="{F01D5F9E-ABC5-4560-ACB4-E6CFBC60BFF2}" presName="L2TextContainerWrapper" presStyleCnt="0">
        <dgm:presLayoutVars>
          <dgm:bulletEnabled val="1"/>
        </dgm:presLayoutVars>
      </dgm:prSet>
      <dgm:spPr/>
    </dgm:pt>
    <dgm:pt modelId="{A01D9671-7007-4F3F-98D6-A9730C5B45E4}" type="pres">
      <dgm:prSet presAssocID="{F01D5F9E-ABC5-4560-ACB4-E6CFBC60BFF2}" presName="L2TextContainer" presStyleLbl="bgAccFollowNode1" presStyleIdx="1" presStyleCnt="15"/>
      <dgm:spPr/>
    </dgm:pt>
    <dgm:pt modelId="{65C95A24-31B5-46D2-BCB4-07372ABDD6F2}" type="pres">
      <dgm:prSet presAssocID="{F01D5F9E-ABC5-4560-ACB4-E6CFBC60BFF2}" presName="FlexibleEmptyPlaceHolder" presStyleCnt="0"/>
      <dgm:spPr/>
    </dgm:pt>
    <dgm:pt modelId="{D4347EDB-4883-4C4B-A672-6266C9702B5A}" type="pres">
      <dgm:prSet presAssocID="{F01D5F9E-ABC5-4560-ACB4-E6CFBC60BFF2}" presName="ConnectLine" presStyleLbl="sibTrans1D1" presStyleIdx="1" presStyleCnt="15"/>
      <dgm:spPr/>
    </dgm:pt>
    <dgm:pt modelId="{D10813CD-B7B7-4CC7-9B2D-B5AE3D30A4DA}" type="pres">
      <dgm:prSet presAssocID="{F01D5F9E-ABC5-4560-ACB4-E6CFBC60BFF2}" presName="ConnectorPoint" presStyleLbl="node1" presStyleIdx="1" presStyleCnt="15"/>
      <dgm:spPr>
        <a:prstGeom prst="ellipse">
          <a:avLst/>
        </a:prstGeom>
      </dgm:spPr>
    </dgm:pt>
    <dgm:pt modelId="{143FACBA-FB69-402B-8D92-68DCE90EA86A}" type="pres">
      <dgm:prSet presAssocID="{F01D5F9E-ABC5-4560-ACB4-E6CFBC60BFF2}" presName="EmptyPlaceHolder" presStyleCnt="0"/>
      <dgm:spPr/>
    </dgm:pt>
    <dgm:pt modelId="{0587E036-7F91-482C-9B0A-860FD4CCD0E2}" type="pres">
      <dgm:prSet presAssocID="{36ABC0D0-B41E-401C-840C-2AFBE73989B4}" presName="spaceBetweenRectangles" presStyleCnt="0"/>
      <dgm:spPr/>
    </dgm:pt>
    <dgm:pt modelId="{795AD8F1-7B20-410C-90F4-2E04F4F4C93D}" type="pres">
      <dgm:prSet presAssocID="{454D56AF-0D14-43A4-A4AA-2274946C5116}" presName="composite" presStyleCnt="0"/>
      <dgm:spPr/>
    </dgm:pt>
    <dgm:pt modelId="{C5503B6E-C1DB-44F5-ABB8-38EF445ED1E8}" type="pres">
      <dgm:prSet presAssocID="{454D56AF-0D14-43A4-A4AA-2274946C5116}" presName="L1TextContainer" presStyleLbl="alignNode1" presStyleIdx="2" presStyleCnt="15">
        <dgm:presLayoutVars>
          <dgm:chMax val="1"/>
          <dgm:chPref val="1"/>
          <dgm:bulletEnabled val="1"/>
        </dgm:presLayoutVars>
      </dgm:prSet>
      <dgm:spPr/>
    </dgm:pt>
    <dgm:pt modelId="{FD7DE90B-3DDE-4250-BB93-6AFB95DB30C9}" type="pres">
      <dgm:prSet presAssocID="{454D56AF-0D14-43A4-A4AA-2274946C5116}" presName="L2TextContainerWrapper" presStyleCnt="0">
        <dgm:presLayoutVars>
          <dgm:bulletEnabled val="1"/>
        </dgm:presLayoutVars>
      </dgm:prSet>
      <dgm:spPr/>
    </dgm:pt>
    <dgm:pt modelId="{04897CD2-CF6F-4A55-8E79-1E7393B07B06}" type="pres">
      <dgm:prSet presAssocID="{454D56AF-0D14-43A4-A4AA-2274946C5116}" presName="L2TextContainer" presStyleLbl="bgAccFollowNode1" presStyleIdx="2" presStyleCnt="15"/>
      <dgm:spPr/>
    </dgm:pt>
    <dgm:pt modelId="{30F499EF-86B9-43D4-9E36-2ADCD18D3C55}" type="pres">
      <dgm:prSet presAssocID="{454D56AF-0D14-43A4-A4AA-2274946C5116}" presName="FlexibleEmptyPlaceHolder" presStyleCnt="0"/>
      <dgm:spPr/>
    </dgm:pt>
    <dgm:pt modelId="{73ACB8E4-FFC1-49E5-BB46-1EBD63F3BF67}" type="pres">
      <dgm:prSet presAssocID="{454D56AF-0D14-43A4-A4AA-2274946C5116}" presName="ConnectLine" presStyleLbl="sibTrans1D1" presStyleIdx="2" presStyleCnt="15"/>
      <dgm:spPr/>
    </dgm:pt>
    <dgm:pt modelId="{FE89438A-B301-4219-9492-D30967496E8F}" type="pres">
      <dgm:prSet presAssocID="{454D56AF-0D14-43A4-A4AA-2274946C5116}" presName="ConnectorPoint" presStyleLbl="node1" presStyleIdx="2" presStyleCnt="15"/>
      <dgm:spPr>
        <a:prstGeom prst="ellipse">
          <a:avLst/>
        </a:prstGeom>
      </dgm:spPr>
    </dgm:pt>
    <dgm:pt modelId="{80E00C49-A058-42B1-B4A9-8FC8989D4F58}" type="pres">
      <dgm:prSet presAssocID="{454D56AF-0D14-43A4-A4AA-2274946C5116}" presName="EmptyPlaceHolder" presStyleCnt="0"/>
      <dgm:spPr/>
    </dgm:pt>
    <dgm:pt modelId="{396E0C2C-79C3-4FCA-B5E5-8B3C2758C30F}" type="pres">
      <dgm:prSet presAssocID="{511F28C0-50D9-4CBB-862C-2AD0ACC17105}" presName="spaceBetweenRectangles" presStyleCnt="0"/>
      <dgm:spPr/>
    </dgm:pt>
    <dgm:pt modelId="{866B658A-D972-4AD8-A7E6-4082FD2CB001}" type="pres">
      <dgm:prSet presAssocID="{A7F4784E-75AE-4F03-B342-C71355D1ACCF}" presName="composite" presStyleCnt="0"/>
      <dgm:spPr/>
    </dgm:pt>
    <dgm:pt modelId="{CBCB6B30-5D46-4B19-B9DE-C0B7FB057712}" type="pres">
      <dgm:prSet presAssocID="{A7F4784E-75AE-4F03-B342-C71355D1ACCF}" presName="L1TextContainer" presStyleLbl="alignNode1" presStyleIdx="3" presStyleCnt="15">
        <dgm:presLayoutVars>
          <dgm:chMax val="1"/>
          <dgm:chPref val="1"/>
          <dgm:bulletEnabled val="1"/>
        </dgm:presLayoutVars>
      </dgm:prSet>
      <dgm:spPr/>
    </dgm:pt>
    <dgm:pt modelId="{746F6004-1265-4B16-B698-179F0477DB3D}" type="pres">
      <dgm:prSet presAssocID="{A7F4784E-75AE-4F03-B342-C71355D1ACCF}" presName="L2TextContainerWrapper" presStyleCnt="0">
        <dgm:presLayoutVars>
          <dgm:bulletEnabled val="1"/>
        </dgm:presLayoutVars>
      </dgm:prSet>
      <dgm:spPr/>
    </dgm:pt>
    <dgm:pt modelId="{95B1E40E-26D9-44C8-A99F-14EA44505DF3}" type="pres">
      <dgm:prSet presAssocID="{A7F4784E-75AE-4F03-B342-C71355D1ACCF}" presName="L2TextContainer" presStyleLbl="bgAccFollowNode1" presStyleIdx="3" presStyleCnt="15"/>
      <dgm:spPr/>
    </dgm:pt>
    <dgm:pt modelId="{752FC6D6-93A6-414C-B65D-6F2858E07E0C}" type="pres">
      <dgm:prSet presAssocID="{A7F4784E-75AE-4F03-B342-C71355D1ACCF}" presName="FlexibleEmptyPlaceHolder" presStyleCnt="0"/>
      <dgm:spPr/>
    </dgm:pt>
    <dgm:pt modelId="{BBBD3B06-9C30-48DB-A77E-5A358B1C6E78}" type="pres">
      <dgm:prSet presAssocID="{A7F4784E-75AE-4F03-B342-C71355D1ACCF}" presName="ConnectLine" presStyleLbl="sibTrans1D1" presStyleIdx="3" presStyleCnt="15"/>
      <dgm:spPr/>
    </dgm:pt>
    <dgm:pt modelId="{C574381E-6C24-436D-B265-4BCFEFA46591}" type="pres">
      <dgm:prSet presAssocID="{A7F4784E-75AE-4F03-B342-C71355D1ACCF}" presName="ConnectorPoint" presStyleLbl="node1" presStyleIdx="3" presStyleCnt="15"/>
      <dgm:spPr>
        <a:prstGeom prst="ellipse">
          <a:avLst/>
        </a:prstGeom>
      </dgm:spPr>
    </dgm:pt>
    <dgm:pt modelId="{CC7E7566-0B46-4E0A-B951-BFE404664D2C}" type="pres">
      <dgm:prSet presAssocID="{A7F4784E-75AE-4F03-B342-C71355D1ACCF}" presName="EmptyPlaceHolder" presStyleCnt="0"/>
      <dgm:spPr/>
    </dgm:pt>
    <dgm:pt modelId="{F50C4635-5C0A-4C07-B5AD-BABD96009847}" type="pres">
      <dgm:prSet presAssocID="{3078DB00-0C2A-4587-8661-74E5E36CBCA7}" presName="spaceBetweenRectangles" presStyleCnt="0"/>
      <dgm:spPr/>
    </dgm:pt>
    <dgm:pt modelId="{5667DB6C-E90F-44DB-BFD7-8570D48D28D4}" type="pres">
      <dgm:prSet presAssocID="{A59C9EB4-4836-41EA-88FC-E68E29755DEF}" presName="composite" presStyleCnt="0"/>
      <dgm:spPr/>
    </dgm:pt>
    <dgm:pt modelId="{88F6D506-033B-4CA4-9572-41E373A6B43C}" type="pres">
      <dgm:prSet presAssocID="{A59C9EB4-4836-41EA-88FC-E68E29755DEF}" presName="L1TextContainer" presStyleLbl="alignNode1" presStyleIdx="4" presStyleCnt="15">
        <dgm:presLayoutVars>
          <dgm:chMax val="1"/>
          <dgm:chPref val="1"/>
          <dgm:bulletEnabled val="1"/>
        </dgm:presLayoutVars>
      </dgm:prSet>
      <dgm:spPr/>
    </dgm:pt>
    <dgm:pt modelId="{E3303ED6-54B9-4518-AD7C-3197102106EF}" type="pres">
      <dgm:prSet presAssocID="{A59C9EB4-4836-41EA-88FC-E68E29755DEF}" presName="L2TextContainerWrapper" presStyleCnt="0">
        <dgm:presLayoutVars>
          <dgm:bulletEnabled val="1"/>
        </dgm:presLayoutVars>
      </dgm:prSet>
      <dgm:spPr/>
    </dgm:pt>
    <dgm:pt modelId="{FE14A9FC-66E7-4679-B63E-054F98E59204}" type="pres">
      <dgm:prSet presAssocID="{A59C9EB4-4836-41EA-88FC-E68E29755DEF}" presName="L2TextContainer" presStyleLbl="bgAccFollowNode1" presStyleIdx="4" presStyleCnt="15"/>
      <dgm:spPr/>
    </dgm:pt>
    <dgm:pt modelId="{8F1DAFAE-685A-4EC1-8FC0-2EE182F59B78}" type="pres">
      <dgm:prSet presAssocID="{A59C9EB4-4836-41EA-88FC-E68E29755DEF}" presName="FlexibleEmptyPlaceHolder" presStyleCnt="0"/>
      <dgm:spPr/>
    </dgm:pt>
    <dgm:pt modelId="{4702B22B-8EB6-4454-9F8E-9A963F32B8A1}" type="pres">
      <dgm:prSet presAssocID="{A59C9EB4-4836-41EA-88FC-E68E29755DEF}" presName="ConnectLine" presStyleLbl="sibTrans1D1" presStyleIdx="4" presStyleCnt="15"/>
      <dgm:spPr/>
    </dgm:pt>
    <dgm:pt modelId="{F2E81385-B138-4A59-9452-A3C9AC4F2012}" type="pres">
      <dgm:prSet presAssocID="{A59C9EB4-4836-41EA-88FC-E68E29755DEF}" presName="ConnectorPoint" presStyleLbl="node1" presStyleIdx="4" presStyleCnt="15"/>
      <dgm:spPr>
        <a:prstGeom prst="ellipse">
          <a:avLst/>
        </a:prstGeom>
      </dgm:spPr>
    </dgm:pt>
    <dgm:pt modelId="{00C34F8E-67EA-485C-B754-5C6C9BC871C5}" type="pres">
      <dgm:prSet presAssocID="{A59C9EB4-4836-41EA-88FC-E68E29755DEF}" presName="EmptyPlaceHolder" presStyleCnt="0"/>
      <dgm:spPr/>
    </dgm:pt>
    <dgm:pt modelId="{E2C470F7-A894-4A64-A64E-235B0E510421}" type="pres">
      <dgm:prSet presAssocID="{62C75627-0A71-4E35-B62B-749D8AB3C189}" presName="spaceBetweenRectangles" presStyleCnt="0"/>
      <dgm:spPr/>
    </dgm:pt>
    <dgm:pt modelId="{B00C5C68-E110-4199-83CD-4F193E0F6DBA}" type="pres">
      <dgm:prSet presAssocID="{7A8DBFF3-3727-446E-BF27-2BC6AE795A7C}" presName="composite" presStyleCnt="0"/>
      <dgm:spPr/>
    </dgm:pt>
    <dgm:pt modelId="{CB628582-F411-449A-93F3-DAA4C97F8EE2}" type="pres">
      <dgm:prSet presAssocID="{7A8DBFF3-3727-446E-BF27-2BC6AE795A7C}" presName="L1TextContainer" presStyleLbl="alignNode1" presStyleIdx="5" presStyleCnt="15">
        <dgm:presLayoutVars>
          <dgm:chMax val="1"/>
          <dgm:chPref val="1"/>
          <dgm:bulletEnabled val="1"/>
        </dgm:presLayoutVars>
      </dgm:prSet>
      <dgm:spPr/>
    </dgm:pt>
    <dgm:pt modelId="{656B541C-B8C2-42DF-9B22-1A6FF3A70E9F}" type="pres">
      <dgm:prSet presAssocID="{7A8DBFF3-3727-446E-BF27-2BC6AE795A7C}" presName="L2TextContainerWrapper" presStyleCnt="0">
        <dgm:presLayoutVars>
          <dgm:bulletEnabled val="1"/>
        </dgm:presLayoutVars>
      </dgm:prSet>
      <dgm:spPr/>
    </dgm:pt>
    <dgm:pt modelId="{6090D02E-120C-4703-BE99-689F3AA7E7B1}" type="pres">
      <dgm:prSet presAssocID="{7A8DBFF3-3727-446E-BF27-2BC6AE795A7C}" presName="L2TextContainer" presStyleLbl="bgAccFollowNode1" presStyleIdx="5" presStyleCnt="15"/>
      <dgm:spPr/>
    </dgm:pt>
    <dgm:pt modelId="{5F6A7061-4AA4-43B7-B9BA-3EDDABB25B6C}" type="pres">
      <dgm:prSet presAssocID="{7A8DBFF3-3727-446E-BF27-2BC6AE795A7C}" presName="FlexibleEmptyPlaceHolder" presStyleCnt="0"/>
      <dgm:spPr/>
    </dgm:pt>
    <dgm:pt modelId="{07D31007-1A29-46EE-9E78-3D950DD3E189}" type="pres">
      <dgm:prSet presAssocID="{7A8DBFF3-3727-446E-BF27-2BC6AE795A7C}" presName="ConnectLine" presStyleLbl="sibTrans1D1" presStyleIdx="5" presStyleCnt="15"/>
      <dgm:spPr/>
    </dgm:pt>
    <dgm:pt modelId="{96FCA8FC-010A-4FFF-A147-615D8D256DD7}" type="pres">
      <dgm:prSet presAssocID="{7A8DBFF3-3727-446E-BF27-2BC6AE795A7C}" presName="ConnectorPoint" presStyleLbl="node1" presStyleIdx="5" presStyleCnt="15"/>
      <dgm:spPr/>
    </dgm:pt>
    <dgm:pt modelId="{B1B1C1CF-9E6B-4862-B947-84BE867AE57F}" type="pres">
      <dgm:prSet presAssocID="{7A8DBFF3-3727-446E-BF27-2BC6AE795A7C}" presName="EmptyPlaceHolder" presStyleCnt="0"/>
      <dgm:spPr/>
    </dgm:pt>
    <dgm:pt modelId="{5CD4F66A-1F42-4621-BFD1-A6D48416AE16}" type="pres">
      <dgm:prSet presAssocID="{55F31956-81CA-4ABE-B08F-F7FECF47CF96}" presName="spaceBetweenRectangles" presStyleCnt="0"/>
      <dgm:spPr/>
    </dgm:pt>
    <dgm:pt modelId="{6AA3FB3F-E213-4147-93D1-22B952CDFE17}" type="pres">
      <dgm:prSet presAssocID="{2DC4903D-31E8-4ED6-875F-63877788B702}" presName="composite" presStyleCnt="0"/>
      <dgm:spPr/>
    </dgm:pt>
    <dgm:pt modelId="{270971D8-F05B-4392-88C0-D9921BB5F6B0}" type="pres">
      <dgm:prSet presAssocID="{2DC4903D-31E8-4ED6-875F-63877788B702}" presName="L1TextContainer" presStyleLbl="alignNode1" presStyleIdx="6" presStyleCnt="15">
        <dgm:presLayoutVars>
          <dgm:chMax val="1"/>
          <dgm:chPref val="1"/>
          <dgm:bulletEnabled val="1"/>
        </dgm:presLayoutVars>
      </dgm:prSet>
      <dgm:spPr/>
    </dgm:pt>
    <dgm:pt modelId="{68B34C20-0EE9-4A51-9634-702BEA794899}" type="pres">
      <dgm:prSet presAssocID="{2DC4903D-31E8-4ED6-875F-63877788B702}" presName="L2TextContainerWrapper" presStyleCnt="0">
        <dgm:presLayoutVars>
          <dgm:bulletEnabled val="1"/>
        </dgm:presLayoutVars>
      </dgm:prSet>
      <dgm:spPr/>
    </dgm:pt>
    <dgm:pt modelId="{1D60394B-1800-4790-9694-08B1C1D1B34D}" type="pres">
      <dgm:prSet presAssocID="{2DC4903D-31E8-4ED6-875F-63877788B702}" presName="L2TextContainer" presStyleLbl="bgAccFollowNode1" presStyleIdx="6" presStyleCnt="15"/>
      <dgm:spPr/>
    </dgm:pt>
    <dgm:pt modelId="{F7828579-24D8-4EC2-A1D6-344D5AD522E4}" type="pres">
      <dgm:prSet presAssocID="{2DC4903D-31E8-4ED6-875F-63877788B702}" presName="FlexibleEmptyPlaceHolder" presStyleCnt="0"/>
      <dgm:spPr/>
    </dgm:pt>
    <dgm:pt modelId="{59F1EF41-14EA-48EE-A559-118169DBDB24}" type="pres">
      <dgm:prSet presAssocID="{2DC4903D-31E8-4ED6-875F-63877788B702}" presName="ConnectLine" presStyleLbl="sibTrans1D1" presStyleIdx="6" presStyleCnt="15"/>
      <dgm:spPr/>
    </dgm:pt>
    <dgm:pt modelId="{8E0947F0-E28B-4B2E-B1D6-BFEED1AF012B}" type="pres">
      <dgm:prSet presAssocID="{2DC4903D-31E8-4ED6-875F-63877788B702}" presName="ConnectorPoint" presStyleLbl="node1" presStyleIdx="6" presStyleCnt="15"/>
      <dgm:spPr>
        <a:prstGeom prst="ellipse">
          <a:avLst/>
        </a:prstGeom>
      </dgm:spPr>
    </dgm:pt>
    <dgm:pt modelId="{6BA99215-8D0D-4B24-ACDB-B8619064A20A}" type="pres">
      <dgm:prSet presAssocID="{2DC4903D-31E8-4ED6-875F-63877788B702}" presName="EmptyPlaceHolder" presStyleCnt="0"/>
      <dgm:spPr/>
    </dgm:pt>
    <dgm:pt modelId="{9B2B8A77-95BF-4B3D-B7A2-74A64BEAD033}" type="pres">
      <dgm:prSet presAssocID="{EBFDEA83-93E5-4D72-A672-078838B258F5}" presName="spaceBetweenRectangles" presStyleCnt="0"/>
      <dgm:spPr/>
    </dgm:pt>
    <dgm:pt modelId="{CB500B18-4CCC-44D0-A7EE-E63EC340604C}" type="pres">
      <dgm:prSet presAssocID="{8A93A940-284B-49B0-9D89-5FA2B3B3C7E5}" presName="composite" presStyleCnt="0"/>
      <dgm:spPr/>
    </dgm:pt>
    <dgm:pt modelId="{A7F04B95-81DC-4C70-990B-FEE82F4C63E7}" type="pres">
      <dgm:prSet presAssocID="{8A93A940-284B-49B0-9D89-5FA2B3B3C7E5}" presName="L1TextContainer" presStyleLbl="alignNode1" presStyleIdx="7" presStyleCnt="15" custScaleX="125782">
        <dgm:presLayoutVars>
          <dgm:chMax val="1"/>
          <dgm:chPref val="1"/>
          <dgm:bulletEnabled val="1"/>
        </dgm:presLayoutVars>
      </dgm:prSet>
      <dgm:spPr/>
    </dgm:pt>
    <dgm:pt modelId="{16384FAB-C600-47F1-91A6-2EF972F345F9}" type="pres">
      <dgm:prSet presAssocID="{8A93A940-284B-49B0-9D89-5FA2B3B3C7E5}" presName="L2TextContainerWrapper" presStyleCnt="0">
        <dgm:presLayoutVars>
          <dgm:bulletEnabled val="1"/>
        </dgm:presLayoutVars>
      </dgm:prSet>
      <dgm:spPr/>
    </dgm:pt>
    <dgm:pt modelId="{725F2AEF-0925-4411-A89A-5976D96BC3B1}" type="pres">
      <dgm:prSet presAssocID="{8A93A940-284B-49B0-9D89-5FA2B3B3C7E5}" presName="L2TextContainer" presStyleLbl="bgAccFollowNode1" presStyleIdx="7" presStyleCnt="15" custScaleX="125782"/>
      <dgm:spPr/>
    </dgm:pt>
    <dgm:pt modelId="{F1CEE27F-E297-4972-B373-BDB021CAF74B}" type="pres">
      <dgm:prSet presAssocID="{8A93A940-284B-49B0-9D89-5FA2B3B3C7E5}" presName="FlexibleEmptyPlaceHolder" presStyleCnt="0"/>
      <dgm:spPr/>
    </dgm:pt>
    <dgm:pt modelId="{3F1F843F-8CAA-4ECF-B5A2-211D6C43D3C6}" type="pres">
      <dgm:prSet presAssocID="{8A93A940-284B-49B0-9D89-5FA2B3B3C7E5}" presName="ConnectLine" presStyleLbl="sibTrans1D1" presStyleIdx="7" presStyleCnt="15"/>
      <dgm:spPr/>
    </dgm:pt>
    <dgm:pt modelId="{53B98CC0-1029-46A6-8053-0933F88F7705}" type="pres">
      <dgm:prSet presAssocID="{8A93A940-284B-49B0-9D89-5FA2B3B3C7E5}" presName="ConnectorPoint" presStyleLbl="node1" presStyleIdx="7" presStyleCnt="15"/>
      <dgm:spPr>
        <a:prstGeom prst="ellipse">
          <a:avLst/>
        </a:prstGeom>
      </dgm:spPr>
    </dgm:pt>
    <dgm:pt modelId="{ED7FD386-E91E-4500-9B1B-A5B2EA2DCD9E}" type="pres">
      <dgm:prSet presAssocID="{8A93A940-284B-49B0-9D89-5FA2B3B3C7E5}" presName="EmptyPlaceHolder" presStyleCnt="0"/>
      <dgm:spPr/>
    </dgm:pt>
    <dgm:pt modelId="{F84E827F-D067-46D9-9ADA-96499F985AA1}" type="pres">
      <dgm:prSet presAssocID="{E0447E4A-3C15-4884-AEBE-804149EBD331}" presName="spaceBetweenRectangles" presStyleCnt="0"/>
      <dgm:spPr/>
    </dgm:pt>
    <dgm:pt modelId="{3DB1D295-6CBC-444A-BAB5-DA9B57F61089}" type="pres">
      <dgm:prSet presAssocID="{8E3BCF75-AB07-42BE-84BB-D1D936B16EF5}" presName="composite" presStyleCnt="0"/>
      <dgm:spPr/>
    </dgm:pt>
    <dgm:pt modelId="{B7A7A7CF-8522-4AC2-87CD-1688BA29F20D}" type="pres">
      <dgm:prSet presAssocID="{8E3BCF75-AB07-42BE-84BB-D1D936B16EF5}" presName="L1TextContainer" presStyleLbl="alignNode1" presStyleIdx="8" presStyleCnt="15" custLinFactNeighborX="-6272">
        <dgm:presLayoutVars>
          <dgm:chMax val="1"/>
          <dgm:chPref val="1"/>
          <dgm:bulletEnabled val="1"/>
        </dgm:presLayoutVars>
      </dgm:prSet>
      <dgm:spPr/>
    </dgm:pt>
    <dgm:pt modelId="{95E724EF-9136-4B47-B6A7-AADE3B3007C6}" type="pres">
      <dgm:prSet presAssocID="{8E3BCF75-AB07-42BE-84BB-D1D936B16EF5}" presName="L2TextContainerWrapper" presStyleCnt="0">
        <dgm:presLayoutVars>
          <dgm:bulletEnabled val="1"/>
        </dgm:presLayoutVars>
      </dgm:prSet>
      <dgm:spPr/>
    </dgm:pt>
    <dgm:pt modelId="{F4670A02-DA29-4C9D-AC73-5AF6A3ACD29A}" type="pres">
      <dgm:prSet presAssocID="{8E3BCF75-AB07-42BE-84BB-D1D936B16EF5}" presName="L2TextContainer" presStyleLbl="bgAccFollowNode1" presStyleIdx="8" presStyleCnt="15" custLinFactNeighborX="-6272"/>
      <dgm:spPr/>
    </dgm:pt>
    <dgm:pt modelId="{51806800-C996-499B-AD45-B3B93C8FC62D}" type="pres">
      <dgm:prSet presAssocID="{8E3BCF75-AB07-42BE-84BB-D1D936B16EF5}" presName="FlexibleEmptyPlaceHolder" presStyleCnt="0"/>
      <dgm:spPr/>
    </dgm:pt>
    <dgm:pt modelId="{28E16D43-6D36-4B96-8B64-2A80C3ACF0B1}" type="pres">
      <dgm:prSet presAssocID="{8E3BCF75-AB07-42BE-84BB-D1D936B16EF5}" presName="ConnectLine" presStyleLbl="sibTrans1D1" presStyleIdx="8" presStyleCnt="15"/>
      <dgm:spPr/>
    </dgm:pt>
    <dgm:pt modelId="{4545C950-A07B-49DE-980B-F8F38D40C8A9}" type="pres">
      <dgm:prSet presAssocID="{8E3BCF75-AB07-42BE-84BB-D1D936B16EF5}" presName="ConnectorPoint" presStyleLbl="node1" presStyleIdx="8" presStyleCnt="15"/>
      <dgm:spPr/>
    </dgm:pt>
    <dgm:pt modelId="{37F5B39E-86AF-4B5C-A0F3-26CD235C70E8}" type="pres">
      <dgm:prSet presAssocID="{8E3BCF75-AB07-42BE-84BB-D1D936B16EF5}" presName="EmptyPlaceHolder" presStyleCnt="0"/>
      <dgm:spPr/>
    </dgm:pt>
    <dgm:pt modelId="{A79EA47D-FC79-4BD7-A9A0-D54F4CFB074D}" type="pres">
      <dgm:prSet presAssocID="{5AF5AEDD-5B07-4467-B247-9876FE6759E0}" presName="spaceBetweenRectangles" presStyleCnt="0"/>
      <dgm:spPr/>
    </dgm:pt>
    <dgm:pt modelId="{C6FC82A4-AB3B-4EE5-B7C2-753C8BFDF366}" type="pres">
      <dgm:prSet presAssocID="{8B6BA9DC-2353-46E1-9BB1-80A483EA70E6}" presName="composite" presStyleCnt="0"/>
      <dgm:spPr/>
    </dgm:pt>
    <dgm:pt modelId="{C3271F99-0F87-4476-85D9-DB29800D1884}" type="pres">
      <dgm:prSet presAssocID="{8B6BA9DC-2353-46E1-9BB1-80A483EA70E6}" presName="L1TextContainer" presStyleLbl="alignNode1" presStyleIdx="9" presStyleCnt="15">
        <dgm:presLayoutVars>
          <dgm:chMax val="1"/>
          <dgm:chPref val="1"/>
          <dgm:bulletEnabled val="1"/>
        </dgm:presLayoutVars>
      </dgm:prSet>
      <dgm:spPr/>
    </dgm:pt>
    <dgm:pt modelId="{A5EAAA00-9B31-4B50-A63A-87741FAB1770}" type="pres">
      <dgm:prSet presAssocID="{8B6BA9DC-2353-46E1-9BB1-80A483EA70E6}" presName="L2TextContainerWrapper" presStyleCnt="0">
        <dgm:presLayoutVars>
          <dgm:bulletEnabled val="1"/>
        </dgm:presLayoutVars>
      </dgm:prSet>
      <dgm:spPr/>
    </dgm:pt>
    <dgm:pt modelId="{39ABE7F9-4E02-436F-8BA0-BEF63CFC6F7B}" type="pres">
      <dgm:prSet presAssocID="{8B6BA9DC-2353-46E1-9BB1-80A483EA70E6}" presName="L2TextContainer" presStyleLbl="bgAccFollowNode1" presStyleIdx="9" presStyleCnt="15"/>
      <dgm:spPr/>
    </dgm:pt>
    <dgm:pt modelId="{97693CFF-7EBB-4E08-A3E9-CC04CF23BB20}" type="pres">
      <dgm:prSet presAssocID="{8B6BA9DC-2353-46E1-9BB1-80A483EA70E6}" presName="FlexibleEmptyPlaceHolder" presStyleCnt="0"/>
      <dgm:spPr/>
    </dgm:pt>
    <dgm:pt modelId="{EAF79E10-00BF-4E12-8FE2-7F357DAD95D4}" type="pres">
      <dgm:prSet presAssocID="{8B6BA9DC-2353-46E1-9BB1-80A483EA70E6}" presName="ConnectLine" presStyleLbl="sibTrans1D1" presStyleIdx="9" presStyleCnt="15"/>
      <dgm:spPr/>
    </dgm:pt>
    <dgm:pt modelId="{B377F918-CE22-4540-A8FE-2E9451F0E17D}" type="pres">
      <dgm:prSet presAssocID="{8B6BA9DC-2353-46E1-9BB1-80A483EA70E6}" presName="ConnectorPoint" presStyleLbl="node1" presStyleIdx="9" presStyleCnt="15"/>
      <dgm:spPr/>
    </dgm:pt>
    <dgm:pt modelId="{4B0483F3-4C7A-4522-92EF-42BE68688D3F}" type="pres">
      <dgm:prSet presAssocID="{8B6BA9DC-2353-46E1-9BB1-80A483EA70E6}" presName="EmptyPlaceHolder" presStyleCnt="0"/>
      <dgm:spPr/>
    </dgm:pt>
    <dgm:pt modelId="{2188082E-B329-4E10-A628-D548BC260A09}" type="pres">
      <dgm:prSet presAssocID="{5A47CBB4-86F0-4630-8426-8CB4D7F97090}" presName="spaceBetweenRectangles" presStyleCnt="0"/>
      <dgm:spPr/>
    </dgm:pt>
    <dgm:pt modelId="{21D53B0B-572C-422E-B926-AFCCC1FD7984}" type="pres">
      <dgm:prSet presAssocID="{9FBA11AB-511B-44AC-A6DD-860D1DCD7E41}" presName="composite" presStyleCnt="0"/>
      <dgm:spPr/>
    </dgm:pt>
    <dgm:pt modelId="{AE5BE49F-70D5-495E-B0E7-12A9DF5F16E7}" type="pres">
      <dgm:prSet presAssocID="{9FBA11AB-511B-44AC-A6DD-860D1DCD7E41}" presName="L1TextContainer" presStyleLbl="alignNode1" presStyleIdx="10" presStyleCnt="15">
        <dgm:presLayoutVars>
          <dgm:chMax val="1"/>
          <dgm:chPref val="1"/>
          <dgm:bulletEnabled val="1"/>
        </dgm:presLayoutVars>
      </dgm:prSet>
      <dgm:spPr/>
    </dgm:pt>
    <dgm:pt modelId="{C8AE4451-0E2B-47E5-AFE2-B7190A01CEE0}" type="pres">
      <dgm:prSet presAssocID="{9FBA11AB-511B-44AC-A6DD-860D1DCD7E41}" presName="L2TextContainerWrapper" presStyleCnt="0">
        <dgm:presLayoutVars>
          <dgm:bulletEnabled val="1"/>
        </dgm:presLayoutVars>
      </dgm:prSet>
      <dgm:spPr/>
    </dgm:pt>
    <dgm:pt modelId="{1E6D4873-DA09-4438-8633-C943144CE45A}" type="pres">
      <dgm:prSet presAssocID="{9FBA11AB-511B-44AC-A6DD-860D1DCD7E41}" presName="L2TextContainer" presStyleLbl="bgAccFollowNode1" presStyleIdx="10" presStyleCnt="15"/>
      <dgm:spPr/>
    </dgm:pt>
    <dgm:pt modelId="{D660AE1C-0FCB-4187-A609-E3351913574B}" type="pres">
      <dgm:prSet presAssocID="{9FBA11AB-511B-44AC-A6DD-860D1DCD7E41}" presName="FlexibleEmptyPlaceHolder" presStyleCnt="0"/>
      <dgm:spPr/>
    </dgm:pt>
    <dgm:pt modelId="{65720ABD-9DDB-4459-90A5-2429808210EA}" type="pres">
      <dgm:prSet presAssocID="{9FBA11AB-511B-44AC-A6DD-860D1DCD7E41}" presName="ConnectLine" presStyleLbl="sibTrans1D1" presStyleIdx="10" presStyleCnt="15"/>
      <dgm:spPr/>
    </dgm:pt>
    <dgm:pt modelId="{48A0E3BF-7013-4C36-9B96-5D33F3B75C87}" type="pres">
      <dgm:prSet presAssocID="{9FBA11AB-511B-44AC-A6DD-860D1DCD7E41}" presName="ConnectorPoint" presStyleLbl="node1" presStyleIdx="10" presStyleCnt="15"/>
      <dgm:spPr/>
    </dgm:pt>
    <dgm:pt modelId="{930A568E-CA95-4327-B37B-E1A9DDDACE12}" type="pres">
      <dgm:prSet presAssocID="{9FBA11AB-511B-44AC-A6DD-860D1DCD7E41}" presName="EmptyPlaceHolder" presStyleCnt="0"/>
      <dgm:spPr/>
    </dgm:pt>
    <dgm:pt modelId="{10CB8AA2-1D75-44FE-82D8-43FD05CC5263}" type="pres">
      <dgm:prSet presAssocID="{252A6BD8-443B-4939-959A-BB44ECD8DC87}" presName="spaceBetweenRectangles" presStyleCnt="0"/>
      <dgm:spPr/>
    </dgm:pt>
    <dgm:pt modelId="{E66F68E0-DABC-487B-B0FC-19135E3287B8}" type="pres">
      <dgm:prSet presAssocID="{DFA6F4B6-C8DF-4917-8F40-ED1B4ADD585F}" presName="composite" presStyleCnt="0"/>
      <dgm:spPr/>
    </dgm:pt>
    <dgm:pt modelId="{54CDE3F8-80A8-48C5-9638-B05AA1A2A061}" type="pres">
      <dgm:prSet presAssocID="{DFA6F4B6-C8DF-4917-8F40-ED1B4ADD585F}" presName="L1TextContainer" presStyleLbl="alignNode1" presStyleIdx="11" presStyleCnt="15">
        <dgm:presLayoutVars>
          <dgm:chMax val="1"/>
          <dgm:chPref val="1"/>
          <dgm:bulletEnabled val="1"/>
        </dgm:presLayoutVars>
      </dgm:prSet>
      <dgm:spPr/>
    </dgm:pt>
    <dgm:pt modelId="{780E990B-FB95-4B1F-A245-553574BC81C1}" type="pres">
      <dgm:prSet presAssocID="{DFA6F4B6-C8DF-4917-8F40-ED1B4ADD585F}" presName="L2TextContainerWrapper" presStyleCnt="0">
        <dgm:presLayoutVars>
          <dgm:bulletEnabled val="1"/>
        </dgm:presLayoutVars>
      </dgm:prSet>
      <dgm:spPr/>
    </dgm:pt>
    <dgm:pt modelId="{B9887BE7-2616-4330-BCE5-8ECA511CC143}" type="pres">
      <dgm:prSet presAssocID="{DFA6F4B6-C8DF-4917-8F40-ED1B4ADD585F}" presName="L2TextContainer" presStyleLbl="bgAccFollowNode1" presStyleIdx="11" presStyleCnt="15"/>
      <dgm:spPr/>
    </dgm:pt>
    <dgm:pt modelId="{46A04D38-7E61-415F-9E9C-3A990E97985A}" type="pres">
      <dgm:prSet presAssocID="{DFA6F4B6-C8DF-4917-8F40-ED1B4ADD585F}" presName="FlexibleEmptyPlaceHolder" presStyleCnt="0"/>
      <dgm:spPr/>
    </dgm:pt>
    <dgm:pt modelId="{2EEB8F63-441A-4C55-AF7C-F86821B28867}" type="pres">
      <dgm:prSet presAssocID="{DFA6F4B6-C8DF-4917-8F40-ED1B4ADD585F}" presName="ConnectLine" presStyleLbl="sibTrans1D1" presStyleIdx="11" presStyleCnt="15"/>
      <dgm:spPr/>
    </dgm:pt>
    <dgm:pt modelId="{7281F0AF-3929-4788-83A2-39DAEA1E5715}" type="pres">
      <dgm:prSet presAssocID="{DFA6F4B6-C8DF-4917-8F40-ED1B4ADD585F}" presName="ConnectorPoint" presStyleLbl="node1" presStyleIdx="11" presStyleCnt="15"/>
      <dgm:spPr/>
    </dgm:pt>
    <dgm:pt modelId="{2985FFD2-A296-4D7D-AC06-876617E98B86}" type="pres">
      <dgm:prSet presAssocID="{DFA6F4B6-C8DF-4917-8F40-ED1B4ADD585F}" presName="EmptyPlaceHolder" presStyleCnt="0"/>
      <dgm:spPr/>
    </dgm:pt>
    <dgm:pt modelId="{B8FD7E72-483B-4CDB-9DAA-DF3D40CCE3D6}" type="pres">
      <dgm:prSet presAssocID="{91A115A2-75C7-4D2E-B78B-758B6CCFDE0A}" presName="spaceBetweenRectangles" presStyleCnt="0"/>
      <dgm:spPr/>
    </dgm:pt>
    <dgm:pt modelId="{0650B92B-CD93-4398-AC34-FEC79799CB3E}" type="pres">
      <dgm:prSet presAssocID="{4B20017F-28C8-4FE4-B408-F38A9E170802}" presName="composite" presStyleCnt="0"/>
      <dgm:spPr/>
    </dgm:pt>
    <dgm:pt modelId="{7C577F95-E876-4DFB-8D3A-45C1334C952D}" type="pres">
      <dgm:prSet presAssocID="{4B20017F-28C8-4FE4-B408-F38A9E170802}" presName="L1TextContainer" presStyleLbl="alignNode1" presStyleIdx="12" presStyleCnt="15">
        <dgm:presLayoutVars>
          <dgm:chMax val="1"/>
          <dgm:chPref val="1"/>
          <dgm:bulletEnabled val="1"/>
        </dgm:presLayoutVars>
      </dgm:prSet>
      <dgm:spPr/>
    </dgm:pt>
    <dgm:pt modelId="{75005131-87B0-4EA0-8994-F511A5BC3C87}" type="pres">
      <dgm:prSet presAssocID="{4B20017F-28C8-4FE4-B408-F38A9E170802}" presName="L2TextContainerWrapper" presStyleCnt="0">
        <dgm:presLayoutVars>
          <dgm:bulletEnabled val="1"/>
        </dgm:presLayoutVars>
      </dgm:prSet>
      <dgm:spPr/>
    </dgm:pt>
    <dgm:pt modelId="{71A07EB5-0C61-4D71-9EBB-0F5213EB3B7E}" type="pres">
      <dgm:prSet presAssocID="{4B20017F-28C8-4FE4-B408-F38A9E170802}" presName="L2TextContainer" presStyleLbl="bgAccFollowNode1" presStyleIdx="12" presStyleCnt="15"/>
      <dgm:spPr/>
    </dgm:pt>
    <dgm:pt modelId="{79440040-CE32-4760-BBD1-406A3EA48EFD}" type="pres">
      <dgm:prSet presAssocID="{4B20017F-28C8-4FE4-B408-F38A9E170802}" presName="FlexibleEmptyPlaceHolder" presStyleCnt="0"/>
      <dgm:spPr/>
    </dgm:pt>
    <dgm:pt modelId="{83497BAB-072D-432E-9C07-631F250F840A}" type="pres">
      <dgm:prSet presAssocID="{4B20017F-28C8-4FE4-B408-F38A9E170802}" presName="ConnectLine" presStyleLbl="sibTrans1D1" presStyleIdx="12" presStyleCnt="15"/>
      <dgm:spPr/>
    </dgm:pt>
    <dgm:pt modelId="{91B6CD8A-84FD-4C59-A899-CB9E32870115}" type="pres">
      <dgm:prSet presAssocID="{4B20017F-28C8-4FE4-B408-F38A9E170802}" presName="ConnectorPoint" presStyleLbl="node1" presStyleIdx="12" presStyleCnt="15"/>
      <dgm:spPr/>
    </dgm:pt>
    <dgm:pt modelId="{CA85C53D-45FE-42C9-B1ED-50675F3E6BF0}" type="pres">
      <dgm:prSet presAssocID="{4B20017F-28C8-4FE4-B408-F38A9E170802}" presName="EmptyPlaceHolder" presStyleCnt="0"/>
      <dgm:spPr/>
    </dgm:pt>
    <dgm:pt modelId="{C0055F97-096A-4218-A463-9CC5136D507B}" type="pres">
      <dgm:prSet presAssocID="{AED8B5C3-9A48-4D17-87CF-FA209A866A3B}" presName="spaceBetweenRectangles" presStyleCnt="0"/>
      <dgm:spPr/>
    </dgm:pt>
    <dgm:pt modelId="{1C441A91-5660-4068-9B8F-45A262ED133B}" type="pres">
      <dgm:prSet presAssocID="{71488D10-DD6E-4B15-8341-885696637BD1}" presName="composite" presStyleCnt="0"/>
      <dgm:spPr/>
    </dgm:pt>
    <dgm:pt modelId="{C719B402-1D46-4B0D-AFA1-2BFFFC0C41B4}" type="pres">
      <dgm:prSet presAssocID="{71488D10-DD6E-4B15-8341-885696637BD1}" presName="L1TextContainer" presStyleLbl="alignNode1" presStyleIdx="13" presStyleCnt="15">
        <dgm:presLayoutVars>
          <dgm:chMax val="1"/>
          <dgm:chPref val="1"/>
          <dgm:bulletEnabled val="1"/>
        </dgm:presLayoutVars>
      </dgm:prSet>
      <dgm:spPr/>
    </dgm:pt>
    <dgm:pt modelId="{006A8598-36D4-4D2F-82CC-D568BE1BA19B}" type="pres">
      <dgm:prSet presAssocID="{71488D10-DD6E-4B15-8341-885696637BD1}" presName="L2TextContainerWrapper" presStyleCnt="0">
        <dgm:presLayoutVars>
          <dgm:bulletEnabled val="1"/>
        </dgm:presLayoutVars>
      </dgm:prSet>
      <dgm:spPr/>
    </dgm:pt>
    <dgm:pt modelId="{4596BC09-64FD-42D0-B844-35B123BC9D65}" type="pres">
      <dgm:prSet presAssocID="{71488D10-DD6E-4B15-8341-885696637BD1}" presName="L2TextContainer" presStyleLbl="bgAccFollowNode1" presStyleIdx="13" presStyleCnt="15"/>
      <dgm:spPr/>
    </dgm:pt>
    <dgm:pt modelId="{10BA9A7E-F4AD-41B9-BE21-E47C83BE5AA4}" type="pres">
      <dgm:prSet presAssocID="{71488D10-DD6E-4B15-8341-885696637BD1}" presName="FlexibleEmptyPlaceHolder" presStyleCnt="0"/>
      <dgm:spPr/>
    </dgm:pt>
    <dgm:pt modelId="{58C8BAB3-56E7-4D00-B2B7-44D8BB3B32AD}" type="pres">
      <dgm:prSet presAssocID="{71488D10-DD6E-4B15-8341-885696637BD1}" presName="ConnectLine" presStyleLbl="sibTrans1D1" presStyleIdx="13" presStyleCnt="15"/>
      <dgm:spPr/>
    </dgm:pt>
    <dgm:pt modelId="{0B047287-D106-4B59-963F-23261EE07811}" type="pres">
      <dgm:prSet presAssocID="{71488D10-DD6E-4B15-8341-885696637BD1}" presName="ConnectorPoint" presStyleLbl="node1" presStyleIdx="13" presStyleCnt="15"/>
      <dgm:spPr/>
    </dgm:pt>
    <dgm:pt modelId="{7D5CA785-F1C8-4C1B-B3BC-F06B02AE2567}" type="pres">
      <dgm:prSet presAssocID="{71488D10-DD6E-4B15-8341-885696637BD1}" presName="EmptyPlaceHolder" presStyleCnt="0"/>
      <dgm:spPr/>
    </dgm:pt>
    <dgm:pt modelId="{8C7FA969-F261-470E-B9DE-FE002BD21B42}" type="pres">
      <dgm:prSet presAssocID="{A329D942-B9A8-440F-80CA-E9F695035F51}" presName="spaceBetweenRectangles" presStyleCnt="0"/>
      <dgm:spPr/>
    </dgm:pt>
    <dgm:pt modelId="{D1100191-D824-4318-8D45-797F9C535B01}" type="pres">
      <dgm:prSet presAssocID="{C25E8D5B-0D74-45A0-B7A9-BDD4005D96A6}" presName="composite" presStyleCnt="0"/>
      <dgm:spPr/>
    </dgm:pt>
    <dgm:pt modelId="{403D44C7-92B5-4E3E-9EF6-6A11EA46D965}" type="pres">
      <dgm:prSet presAssocID="{C25E8D5B-0D74-45A0-B7A9-BDD4005D96A6}" presName="L1TextContainer" presStyleLbl="alignNode1" presStyleIdx="14" presStyleCnt="15">
        <dgm:presLayoutVars>
          <dgm:chMax val="1"/>
          <dgm:chPref val="1"/>
          <dgm:bulletEnabled val="1"/>
        </dgm:presLayoutVars>
      </dgm:prSet>
      <dgm:spPr/>
    </dgm:pt>
    <dgm:pt modelId="{2E44CEA6-5E5E-4EA7-86C6-D2032993ED85}" type="pres">
      <dgm:prSet presAssocID="{C25E8D5B-0D74-45A0-B7A9-BDD4005D96A6}" presName="L2TextContainerWrapper" presStyleCnt="0">
        <dgm:presLayoutVars>
          <dgm:bulletEnabled val="1"/>
        </dgm:presLayoutVars>
      </dgm:prSet>
      <dgm:spPr/>
    </dgm:pt>
    <dgm:pt modelId="{0B806167-E7DB-4393-8CD4-9BA4E3E9B02F}" type="pres">
      <dgm:prSet presAssocID="{C25E8D5B-0D74-45A0-B7A9-BDD4005D96A6}" presName="L2TextContainer" presStyleLbl="bgAccFollowNode1" presStyleIdx="14" presStyleCnt="15"/>
      <dgm:spPr/>
    </dgm:pt>
    <dgm:pt modelId="{0554AA9D-F9AA-4F5D-A758-F39F71A1BEC9}" type="pres">
      <dgm:prSet presAssocID="{C25E8D5B-0D74-45A0-B7A9-BDD4005D96A6}" presName="FlexibleEmptyPlaceHolder" presStyleCnt="0"/>
      <dgm:spPr/>
    </dgm:pt>
    <dgm:pt modelId="{36DC465F-E11C-4FC5-9900-C692EA13204B}" type="pres">
      <dgm:prSet presAssocID="{C25E8D5B-0D74-45A0-B7A9-BDD4005D96A6}" presName="ConnectLine" presStyleLbl="sibTrans1D1" presStyleIdx="14" presStyleCnt="15"/>
      <dgm:spPr/>
    </dgm:pt>
    <dgm:pt modelId="{6D910739-52D8-43F7-8E6A-EECFDEDE924A}" type="pres">
      <dgm:prSet presAssocID="{C25E8D5B-0D74-45A0-B7A9-BDD4005D96A6}" presName="ConnectorPoint" presStyleLbl="node1" presStyleIdx="14" presStyleCnt="15"/>
      <dgm:spPr/>
    </dgm:pt>
    <dgm:pt modelId="{C35A1D65-5E56-4E1D-8C6B-63B06E272738}" type="pres">
      <dgm:prSet presAssocID="{C25E8D5B-0D74-45A0-B7A9-BDD4005D96A6}" presName="EmptyPlaceHolder" presStyleCnt="0"/>
      <dgm:spPr/>
    </dgm:pt>
  </dgm:ptLst>
  <dgm:cxnLst>
    <dgm:cxn modelId="{9AA22C00-7183-4462-8284-A53019EB0EEE}" srcId="{71488D10-DD6E-4B15-8341-885696637BD1}" destId="{2A8FBD0D-85AA-4146-A968-B79E1F06BD91}" srcOrd="0" destOrd="0" parTransId="{767F6821-0269-4473-B8EA-BCC5F791BE5A}" sibTransId="{FCC804A8-D87A-4586-B9C2-3321E672A649}"/>
    <dgm:cxn modelId="{6F2AD503-141F-45F3-B411-D5594091300F}" type="presOf" srcId="{9407ACDA-671A-4BE4-A4D3-496878DBD601}" destId="{1E6D4873-DA09-4438-8633-C943144CE45A}" srcOrd="0" destOrd="0" presId="urn:microsoft.com/office/officeart/2017/3/layout/HorizontalLabelsTimeline"/>
    <dgm:cxn modelId="{3244A80C-631F-44FC-B55D-39F772E92510}" srcId="{FF3CD410-5E2E-4080-A893-907D31D22CB3}" destId="{71488D10-DD6E-4B15-8341-885696637BD1}" srcOrd="13" destOrd="0" parTransId="{02A52214-2B3A-4089-BC11-478D71F27200}" sibTransId="{A329D942-B9A8-440F-80CA-E9F695035F51}"/>
    <dgm:cxn modelId="{86D99813-A4AF-43BB-B5B8-1CBF32953219}" srcId="{FF3CD410-5E2E-4080-A893-907D31D22CB3}" destId="{C25E8D5B-0D74-45A0-B7A9-BDD4005D96A6}" srcOrd="14" destOrd="0" parTransId="{6AE8D55E-98C8-4AB1-A6BA-DCB20D3C6A41}" sibTransId="{5A4F44E2-0F2A-4EAE-8885-284355C67882}"/>
    <dgm:cxn modelId="{276E451C-06C9-4ACC-882D-79E1605C875D}" type="presOf" srcId="{DFA6F4B6-C8DF-4917-8F40-ED1B4ADD585F}" destId="{54CDE3F8-80A8-48C5-9638-B05AA1A2A061}" srcOrd="0" destOrd="0" presId="urn:microsoft.com/office/officeart/2017/3/layout/HorizontalLabelsTimeline"/>
    <dgm:cxn modelId="{EADCFF1E-172D-4C2D-BDB4-9D2B19597296}" type="presOf" srcId="{47BE8E0B-496B-44FC-825E-C2A10D821DC9}" destId="{A01D9671-7007-4F3F-98D6-A9730C5B45E4}" srcOrd="0" destOrd="0" presId="urn:microsoft.com/office/officeart/2017/3/layout/HorizontalLabelsTimeline"/>
    <dgm:cxn modelId="{C2A8B52A-540B-46B5-A43B-27FAF06A13EF}" srcId="{FF3CD410-5E2E-4080-A893-907D31D22CB3}" destId="{A59C9EB4-4836-41EA-88FC-E68E29755DEF}" srcOrd="4" destOrd="0" parTransId="{C486CA18-5D6B-49AD-B92C-52313E993EC5}" sibTransId="{62C75627-0A71-4E35-B62B-749D8AB3C189}"/>
    <dgm:cxn modelId="{001B1D2C-D881-4446-9217-F02D359299C3}" type="presOf" srcId="{6BA5F3BE-D53A-42E0-A7FE-674B99BD07E6}" destId="{0B806167-E7DB-4393-8CD4-9BA4E3E9B02F}" srcOrd="0" destOrd="0" presId="urn:microsoft.com/office/officeart/2017/3/layout/HorizontalLabelsTimeline"/>
    <dgm:cxn modelId="{5A3B2130-5035-4E61-92B1-343AA432C9DF}" srcId="{FF3CD410-5E2E-4080-A893-907D31D22CB3}" destId="{454D56AF-0D14-43A4-A4AA-2274946C5116}" srcOrd="2" destOrd="0" parTransId="{340931FA-0A09-49B9-99A7-6650F93FDC08}" sibTransId="{511F28C0-50D9-4CBB-862C-2AD0ACC17105}"/>
    <dgm:cxn modelId="{7EA59B30-EEF8-406D-B1C9-7242CCE7CD55}" type="presOf" srcId="{4B20017F-28C8-4FE4-B408-F38A9E170802}" destId="{7C577F95-E876-4DFB-8D3A-45C1334C952D}" srcOrd="0" destOrd="0" presId="urn:microsoft.com/office/officeart/2017/3/layout/HorizontalLabelsTimeline"/>
    <dgm:cxn modelId="{33DFDD33-182D-44AF-9877-B1DCECE3CC9D}" srcId="{FF3CD410-5E2E-4080-A893-907D31D22CB3}" destId="{A7F4784E-75AE-4F03-B342-C71355D1ACCF}" srcOrd="3" destOrd="0" parTransId="{E8170CB0-7D27-4024-BF4D-F79F86202313}" sibTransId="{3078DB00-0C2A-4587-8661-74E5E36CBCA7}"/>
    <dgm:cxn modelId="{4F0EAB3D-D6DC-4270-A428-F626A2666D2A}" type="presOf" srcId="{8A93A940-284B-49B0-9D89-5FA2B3B3C7E5}" destId="{A7F04B95-81DC-4C70-990B-FEE82F4C63E7}" srcOrd="0" destOrd="0" presId="urn:microsoft.com/office/officeart/2017/3/layout/HorizontalLabelsTimeline"/>
    <dgm:cxn modelId="{C1EED83D-4B2D-43AE-BE49-C1CFFB87BED1}" type="presOf" srcId="{6355FC30-EEDB-4A3C-B55A-B101C65117A8}" destId="{6090D02E-120C-4703-BE99-689F3AA7E7B1}" srcOrd="0" destOrd="0" presId="urn:microsoft.com/office/officeart/2017/3/layout/HorizontalLabelsTimeline"/>
    <dgm:cxn modelId="{89EA6741-F340-4559-B2CF-223EAB5ABA31}" type="presOf" srcId="{71488D10-DD6E-4B15-8341-885696637BD1}" destId="{C719B402-1D46-4B0D-AFA1-2BFFFC0C41B4}" srcOrd="0" destOrd="0" presId="urn:microsoft.com/office/officeart/2017/3/layout/HorizontalLabelsTimeline"/>
    <dgm:cxn modelId="{982D7B44-1518-4DD0-82D4-8A3901DD95E9}" srcId="{FF3CD410-5E2E-4080-A893-907D31D22CB3}" destId="{8A93A940-284B-49B0-9D89-5FA2B3B3C7E5}" srcOrd="7" destOrd="0" parTransId="{CD96219D-3688-4138-ACC9-901ED9FEACCC}" sibTransId="{E0447E4A-3C15-4884-AEBE-804149EBD331}"/>
    <dgm:cxn modelId="{28B79144-B3CA-4423-8209-07C1326921E5}" srcId="{8E3BCF75-AB07-42BE-84BB-D1D936B16EF5}" destId="{6C2F15C0-3C9B-48B5-94A6-3D0C7E9C53D0}" srcOrd="0" destOrd="0" parTransId="{A9EC3549-546F-4A8A-8873-14F2298E405F}" sibTransId="{E35811A6-BF92-41D7-881E-0A0467DCC3F2}"/>
    <dgm:cxn modelId="{935F274E-0D61-4EDD-92A7-9CA37702DC15}" type="presOf" srcId="{2DC4903D-31E8-4ED6-875F-63877788B702}" destId="{270971D8-F05B-4392-88C0-D9921BB5F6B0}" srcOrd="0" destOrd="0" presId="urn:microsoft.com/office/officeart/2017/3/layout/HorizontalLabelsTimeline"/>
    <dgm:cxn modelId="{627CAF50-8B59-4A73-9E38-1371B2FE97FB}" type="presOf" srcId="{90737087-312C-4470-A7FD-9BFE3A4DFF99}" destId="{725F2AEF-0925-4411-A89A-5976D96BC3B1}" srcOrd="0" destOrd="0" presId="urn:microsoft.com/office/officeart/2017/3/layout/HorizontalLabelsTimeline"/>
    <dgm:cxn modelId="{3C57AE57-CADD-4335-99EE-025B63B43FA8}" srcId="{FF3CD410-5E2E-4080-A893-907D31D22CB3}" destId="{8B6BA9DC-2353-46E1-9BB1-80A483EA70E6}" srcOrd="9" destOrd="0" parTransId="{0C30FB14-4BDF-41E3-9F2E-3781C40098E4}" sibTransId="{5A47CBB4-86F0-4630-8426-8CB4D7F97090}"/>
    <dgm:cxn modelId="{91107858-A388-4DA8-BC08-9FBC9A31F29A}" srcId="{FF3CD410-5E2E-4080-A893-907D31D22CB3}" destId="{DFA6F4B6-C8DF-4917-8F40-ED1B4ADD585F}" srcOrd="11" destOrd="0" parTransId="{D7893864-9383-43E5-B690-A1FFBBD70C51}" sibTransId="{91A115A2-75C7-4D2E-B78B-758B6CCFDE0A}"/>
    <dgm:cxn modelId="{C436E05B-3981-4E5A-BD66-5DBD06BC52A1}" type="presOf" srcId="{F01D5F9E-ABC5-4560-ACB4-E6CFBC60BFF2}" destId="{5C68C37A-C349-49AE-97A1-63D110D2C7D1}" srcOrd="0" destOrd="0" presId="urn:microsoft.com/office/officeart/2017/3/layout/HorizontalLabelsTimeline"/>
    <dgm:cxn modelId="{E0FFD45C-29D0-469A-872F-1660C635698A}" srcId="{FF3CD410-5E2E-4080-A893-907D31D22CB3}" destId="{4B20017F-28C8-4FE4-B408-F38A9E170802}" srcOrd="12" destOrd="0" parTransId="{AF7E82A2-EEDC-4AA2-A607-BF9FA7109E9A}" sibTransId="{AED8B5C3-9A48-4D17-87CF-FA209A866A3B}"/>
    <dgm:cxn modelId="{4B61AF65-3991-4A24-9475-D4AA0127738F}" srcId="{FF3CD410-5E2E-4080-A893-907D31D22CB3}" destId="{F01D5F9E-ABC5-4560-ACB4-E6CFBC60BFF2}" srcOrd="1" destOrd="0" parTransId="{FEAC3315-4B36-4E3C-89B3-70A50C7F13CC}" sibTransId="{36ABC0D0-B41E-401C-840C-2AFBE73989B4}"/>
    <dgm:cxn modelId="{A319CB69-6926-431D-A805-EACBFA83FA66}" srcId="{FF3CD410-5E2E-4080-A893-907D31D22CB3}" destId="{2DC4903D-31E8-4ED6-875F-63877788B702}" srcOrd="6" destOrd="0" parTransId="{A18F8C20-9A13-44DB-9E45-C2DE49ACE5D9}" sibTransId="{EBFDEA83-93E5-4D72-A672-078838B258F5}"/>
    <dgm:cxn modelId="{B958636E-1131-4A80-94E0-49CAA62C8DA6}" type="presOf" srcId="{8B6BA9DC-2353-46E1-9BB1-80A483EA70E6}" destId="{C3271F99-0F87-4476-85D9-DB29800D1884}" srcOrd="0" destOrd="0" presId="urn:microsoft.com/office/officeart/2017/3/layout/HorizontalLabelsTimeline"/>
    <dgm:cxn modelId="{24FE186F-F804-46F5-9C2D-96C1655A06BB}" type="presOf" srcId="{FF3CD410-5E2E-4080-A893-907D31D22CB3}" destId="{687CC7BD-79EF-4A0F-BDD3-809BFA49E6BE}" srcOrd="0" destOrd="0" presId="urn:microsoft.com/office/officeart/2017/3/layout/HorizontalLabelsTimeline"/>
    <dgm:cxn modelId="{B9B38C7F-D679-4A39-B742-6501D3961044}" srcId="{454D56AF-0D14-43A4-A4AA-2274946C5116}" destId="{3280BE73-5C4D-4941-9102-E5930904556F}" srcOrd="0" destOrd="0" parTransId="{596FE3BE-79D4-47E4-8416-EDF8385B1DE9}" sibTransId="{8E22D1FB-CF90-47F0-B06E-C66C75D54226}"/>
    <dgm:cxn modelId="{59B27383-B045-4BF7-93D0-B9D2CB156BC5}" type="presOf" srcId="{1827863D-2FA1-48D1-81C4-0E7D31ADB47E}" destId="{95B1E40E-26D9-44C8-A99F-14EA44505DF3}" srcOrd="0" destOrd="0" presId="urn:microsoft.com/office/officeart/2017/3/layout/HorizontalLabelsTimeline"/>
    <dgm:cxn modelId="{DE9D4384-08B4-4969-9430-E33472D7406B}" type="presOf" srcId="{2A8FBD0D-85AA-4146-A968-B79E1F06BD91}" destId="{4596BC09-64FD-42D0-B844-35B123BC9D65}" srcOrd="0" destOrd="0" presId="urn:microsoft.com/office/officeart/2017/3/layout/HorizontalLabelsTimeline"/>
    <dgm:cxn modelId="{8DCD748A-FAAE-432F-8499-E4975E55D062}" srcId="{4B20017F-28C8-4FE4-B408-F38A9E170802}" destId="{654FE8AF-A69B-4D6D-9DAA-088BC0D67421}" srcOrd="0" destOrd="0" parTransId="{02FB6F4D-6AA2-401C-8DD0-69C204EE7CD0}" sibTransId="{094789DE-0911-407B-A2FA-093088623A6A}"/>
    <dgm:cxn modelId="{270F1A8F-053B-4B29-B86C-B8D01B394942}" type="presOf" srcId="{CF564C6C-7771-4FD5-B851-B5B84730268F}" destId="{FE14A9FC-66E7-4679-B63E-054F98E59204}" srcOrd="0" destOrd="0" presId="urn:microsoft.com/office/officeart/2017/3/layout/HorizontalLabelsTimeline"/>
    <dgm:cxn modelId="{6AEB3B94-8522-4F42-A6BC-BC55C5AED92F}" srcId="{C25E8D5B-0D74-45A0-B7A9-BDD4005D96A6}" destId="{6BA5F3BE-D53A-42E0-A7FE-674B99BD07E6}" srcOrd="0" destOrd="0" parTransId="{9484BBA1-86EE-4AA2-B94A-A26EED0EFB1E}" sibTransId="{48C67DB7-8AA6-454C-83AE-A16B3B9F45FF}"/>
    <dgm:cxn modelId="{555A9C94-CC86-484B-BE7F-95818986A729}" type="presOf" srcId="{7A8DBFF3-3727-446E-BF27-2BC6AE795A7C}" destId="{CB628582-F411-449A-93F3-DAA4C97F8EE2}" srcOrd="0" destOrd="0" presId="urn:microsoft.com/office/officeart/2017/3/layout/HorizontalLabelsTimeline"/>
    <dgm:cxn modelId="{95349F95-B5FF-40F3-A9BC-372BA201B78C}" srcId="{8A93A940-284B-49B0-9D89-5FA2B3B3C7E5}" destId="{90737087-312C-4470-A7FD-9BFE3A4DFF99}" srcOrd="0" destOrd="0" parTransId="{05A05719-7E33-4F5B-B582-8C51C655A754}" sibTransId="{E7C2C0B3-D674-49BA-AD12-6375BCAFCEB9}"/>
    <dgm:cxn modelId="{4C064898-D5D0-4C70-ACF1-671ECD27E919}" srcId="{8B6BA9DC-2353-46E1-9BB1-80A483EA70E6}" destId="{CB133900-C27E-401F-932B-FE20CD1D501F}" srcOrd="0" destOrd="0" parTransId="{6742DA57-AEAE-4A98-9FEF-11E64CAE0769}" sibTransId="{C8A76C4E-185B-4FFA-8C5C-9F88A880F278}"/>
    <dgm:cxn modelId="{47F4D29A-7D65-4C2F-8677-61780F0F1118}" srcId="{F01D5F9E-ABC5-4560-ACB4-E6CFBC60BFF2}" destId="{47BE8E0B-496B-44FC-825E-C2A10D821DC9}" srcOrd="0" destOrd="0" parTransId="{26C37286-A207-4C3A-8F03-B64C4EB72DB8}" sibTransId="{258C30B8-1EDE-458F-9BAB-BD0E5C8E1BF9}"/>
    <dgm:cxn modelId="{68D35F9D-DABF-4E5A-94D4-F988D8E84907}" srcId="{D423FB80-F2BD-4DDE-80B1-76F84FE09A02}" destId="{245E128E-7700-4C91-9411-CDD1DCA94D67}" srcOrd="0" destOrd="0" parTransId="{B4D95EBA-0423-4AFA-B379-E030341B1F23}" sibTransId="{4963BA97-D4C5-477B-9B0D-68DB38F61579}"/>
    <dgm:cxn modelId="{D33D3B9F-1738-4CB6-A59A-9D0D380BD5AD}" srcId="{FF3CD410-5E2E-4080-A893-907D31D22CB3}" destId="{8E3BCF75-AB07-42BE-84BB-D1D936B16EF5}" srcOrd="8" destOrd="0" parTransId="{A55C03A8-F094-4AF2-8459-B356F36A1764}" sibTransId="{5AF5AEDD-5B07-4467-B247-9876FE6759E0}"/>
    <dgm:cxn modelId="{2C87A39F-871C-45C6-8C22-A8C358151D70}" type="presOf" srcId="{A7F4784E-75AE-4F03-B342-C71355D1ACCF}" destId="{CBCB6B30-5D46-4B19-B9DE-C0B7FB057712}" srcOrd="0" destOrd="0" presId="urn:microsoft.com/office/officeart/2017/3/layout/HorizontalLabelsTimeline"/>
    <dgm:cxn modelId="{078029A2-947D-4D6B-B786-5B31CB659BA9}" type="presOf" srcId="{A59C9EB4-4836-41EA-88FC-E68E29755DEF}" destId="{88F6D506-033B-4CA4-9572-41E373A6B43C}" srcOrd="0" destOrd="0" presId="urn:microsoft.com/office/officeart/2017/3/layout/HorizontalLabelsTimeline"/>
    <dgm:cxn modelId="{7749B4AD-5089-49E7-8F6B-1B2382C9B50E}" srcId="{A7F4784E-75AE-4F03-B342-C71355D1ACCF}" destId="{1827863D-2FA1-48D1-81C4-0E7D31ADB47E}" srcOrd="0" destOrd="0" parTransId="{B426C98F-7250-4E9E-84CB-E9FC83F8CB06}" sibTransId="{D0D7EB30-49F6-43D6-AF40-1B9302B3ADF0}"/>
    <dgm:cxn modelId="{5BF3B7B1-A779-4E2D-8625-77DE0CA38FEE}" srcId="{FF3CD410-5E2E-4080-A893-907D31D22CB3}" destId="{D423FB80-F2BD-4DDE-80B1-76F84FE09A02}" srcOrd="0" destOrd="0" parTransId="{9B1CA3FF-D252-4AF5-8F50-CFC93ACA9175}" sibTransId="{EBE862E1-9761-4AA7-AA00-BD79FA3B27DD}"/>
    <dgm:cxn modelId="{418BB2B6-3C20-4112-8A1A-411485A7211F}" srcId="{FF3CD410-5E2E-4080-A893-907D31D22CB3}" destId="{7A8DBFF3-3727-446E-BF27-2BC6AE795A7C}" srcOrd="5" destOrd="0" parTransId="{9A66B956-DF17-40F2-A0E5-CDB8D8B7CBF5}" sibTransId="{55F31956-81CA-4ABE-B08F-F7FECF47CF96}"/>
    <dgm:cxn modelId="{CB3AB5B8-A692-4957-8970-390E0180E760}" srcId="{DFA6F4B6-C8DF-4917-8F40-ED1B4ADD585F}" destId="{7E8C823E-F1F0-4AF7-A1B3-AC2AF1E9E36E}" srcOrd="0" destOrd="0" parTransId="{52C87D13-967F-4F25-9B39-E21563ACFA3A}" sibTransId="{2F6403B7-D997-4485-84A2-26883C2E0467}"/>
    <dgm:cxn modelId="{924326BA-4245-417D-83FB-A0E33D8DCCB7}" type="presOf" srcId="{C25E8D5B-0D74-45A0-B7A9-BDD4005D96A6}" destId="{403D44C7-92B5-4E3E-9EF6-6A11EA46D965}" srcOrd="0" destOrd="0" presId="urn:microsoft.com/office/officeart/2017/3/layout/HorizontalLabelsTimeline"/>
    <dgm:cxn modelId="{0516A5BA-00AC-4C48-B296-EEA1D738ACAF}" type="presOf" srcId="{CB133900-C27E-401F-932B-FE20CD1D501F}" destId="{39ABE7F9-4E02-436F-8BA0-BEF63CFC6F7B}" srcOrd="0" destOrd="0" presId="urn:microsoft.com/office/officeart/2017/3/layout/HorizontalLabelsTimeline"/>
    <dgm:cxn modelId="{64AC58BD-FAD4-4010-A29D-4677B2731E22}" type="presOf" srcId="{654FE8AF-A69B-4D6D-9DAA-088BC0D67421}" destId="{71A07EB5-0C61-4D71-9EBB-0F5213EB3B7E}" srcOrd="0" destOrd="0" presId="urn:microsoft.com/office/officeart/2017/3/layout/HorizontalLabelsTimeline"/>
    <dgm:cxn modelId="{F68895C0-3F1F-4678-B72B-DB82A8D7873D}" type="presOf" srcId="{245E128E-7700-4C91-9411-CDD1DCA94D67}" destId="{255B3FC7-BD87-4810-87ED-7952D0F23157}" srcOrd="0" destOrd="0" presId="urn:microsoft.com/office/officeart/2017/3/layout/HorizontalLabelsTimeline"/>
    <dgm:cxn modelId="{C62676CA-7BFC-462C-A80E-740887FD03D0}" type="presOf" srcId="{7E8C823E-F1F0-4AF7-A1B3-AC2AF1E9E36E}" destId="{B9887BE7-2616-4330-BCE5-8ECA511CC143}" srcOrd="0" destOrd="0" presId="urn:microsoft.com/office/officeart/2017/3/layout/HorizontalLabelsTimeline"/>
    <dgm:cxn modelId="{607143D0-C26B-448B-8E8C-A8A46198F0C6}" srcId="{2DC4903D-31E8-4ED6-875F-63877788B702}" destId="{A9FB790A-3E33-4887-962E-7206A01AD84F}" srcOrd="0" destOrd="0" parTransId="{2E34BE83-4A83-4B5F-8976-D4AC57FE5007}" sibTransId="{A18338C2-0675-4B1C-898F-3D939F41C34C}"/>
    <dgm:cxn modelId="{186572D2-DD3E-469C-B4C6-FC405845D66C}" type="presOf" srcId="{3280BE73-5C4D-4941-9102-E5930904556F}" destId="{04897CD2-CF6F-4A55-8E79-1E7393B07B06}" srcOrd="0" destOrd="0" presId="urn:microsoft.com/office/officeart/2017/3/layout/HorizontalLabelsTimeline"/>
    <dgm:cxn modelId="{0850A4D5-F517-4BE2-AE27-9281E3729461}" type="presOf" srcId="{454D56AF-0D14-43A4-A4AA-2274946C5116}" destId="{C5503B6E-C1DB-44F5-ABB8-38EF445ED1E8}" srcOrd="0" destOrd="0" presId="urn:microsoft.com/office/officeart/2017/3/layout/HorizontalLabelsTimeline"/>
    <dgm:cxn modelId="{7CD4DFDC-60F4-4628-8A59-0D9EF503C474}" type="presOf" srcId="{8E3BCF75-AB07-42BE-84BB-D1D936B16EF5}" destId="{B7A7A7CF-8522-4AC2-87CD-1688BA29F20D}" srcOrd="0" destOrd="0" presId="urn:microsoft.com/office/officeart/2017/3/layout/HorizontalLabelsTimeline"/>
    <dgm:cxn modelId="{AD3982E0-6088-4837-81F8-E44986688F34}" type="presOf" srcId="{9FBA11AB-511B-44AC-A6DD-860D1DCD7E41}" destId="{AE5BE49F-70D5-495E-B0E7-12A9DF5F16E7}" srcOrd="0" destOrd="0" presId="urn:microsoft.com/office/officeart/2017/3/layout/HorizontalLabelsTimeline"/>
    <dgm:cxn modelId="{5F80C7E1-A7BD-418E-A665-3DAF3DEDF5A4}" srcId="{A59C9EB4-4836-41EA-88FC-E68E29755DEF}" destId="{CF564C6C-7771-4FD5-B851-B5B84730268F}" srcOrd="0" destOrd="0" parTransId="{5A57A755-D716-4DC9-9A51-20693042AFC8}" sibTransId="{024A7FBC-BB10-4242-BAF3-82678A4C13DA}"/>
    <dgm:cxn modelId="{913E9CE7-B8A6-4506-ADA2-FB6349E99383}" type="presOf" srcId="{A9FB790A-3E33-4887-962E-7206A01AD84F}" destId="{1D60394B-1800-4790-9694-08B1C1D1B34D}" srcOrd="0" destOrd="0" presId="urn:microsoft.com/office/officeart/2017/3/layout/HorizontalLabelsTimeline"/>
    <dgm:cxn modelId="{8B9516F1-C82B-458D-9668-1DE9E3F2F3C1}" type="presOf" srcId="{6C2F15C0-3C9B-48B5-94A6-3D0C7E9C53D0}" destId="{F4670A02-DA29-4C9D-AC73-5AF6A3ACD29A}" srcOrd="0" destOrd="0" presId="urn:microsoft.com/office/officeart/2017/3/layout/HorizontalLabelsTimeline"/>
    <dgm:cxn modelId="{D7B24FF7-29E4-4FF7-B44D-9FABDFE4BE05}" srcId="{FF3CD410-5E2E-4080-A893-907D31D22CB3}" destId="{9FBA11AB-511B-44AC-A6DD-860D1DCD7E41}" srcOrd="10" destOrd="0" parTransId="{9D03BEBF-0D86-44D2-A697-EE0AF01C07C0}" sibTransId="{252A6BD8-443B-4939-959A-BB44ECD8DC87}"/>
    <dgm:cxn modelId="{843BC2F8-21E4-4FD6-90E5-760ED46CC5D3}" srcId="{9FBA11AB-511B-44AC-A6DD-860D1DCD7E41}" destId="{9407ACDA-671A-4BE4-A4D3-496878DBD601}" srcOrd="0" destOrd="0" parTransId="{D5C96F6C-FD33-43A9-A0CC-D0081D4973FC}" sibTransId="{BFD52560-35C5-42CB-9152-475916DACE42}"/>
    <dgm:cxn modelId="{FAEC57FD-E661-46F9-8FC2-72568E9086CE}" type="presOf" srcId="{D423FB80-F2BD-4DDE-80B1-76F84FE09A02}" destId="{64E37A6A-8F95-4F28-92FC-1FE8089D7DAF}" srcOrd="0" destOrd="0" presId="urn:microsoft.com/office/officeart/2017/3/layout/HorizontalLabelsTimeline"/>
    <dgm:cxn modelId="{A30F54FE-3FD5-4258-92AC-B52583BF8FB9}" srcId="{7A8DBFF3-3727-446E-BF27-2BC6AE795A7C}" destId="{6355FC30-EEDB-4A3C-B55A-B101C65117A8}" srcOrd="0" destOrd="0" parTransId="{E2B76603-3F43-419A-8D61-978F6CC9C36F}" sibTransId="{800CF79C-4D47-43BA-BBF1-5C7DEF52709E}"/>
    <dgm:cxn modelId="{41A1825C-6B33-4866-A7F1-A86BC36862B3}" type="presParOf" srcId="{687CC7BD-79EF-4A0F-BDD3-809BFA49E6BE}" destId="{6168B371-2815-4661-9209-F8A29814ADCC}" srcOrd="0" destOrd="0" presId="urn:microsoft.com/office/officeart/2017/3/layout/HorizontalLabelsTimeline"/>
    <dgm:cxn modelId="{281FC94C-5AAC-413C-803D-BB6EEF9AD3A6}" type="presParOf" srcId="{687CC7BD-79EF-4A0F-BDD3-809BFA49E6BE}" destId="{4C5F54B5-504F-4069-AF1D-9A370FBD268C}" srcOrd="1" destOrd="0" presId="urn:microsoft.com/office/officeart/2017/3/layout/HorizontalLabelsTimeline"/>
    <dgm:cxn modelId="{CFDEA283-4601-4089-8563-A85225CFEF1D}" type="presParOf" srcId="{4C5F54B5-504F-4069-AF1D-9A370FBD268C}" destId="{34539F78-7536-446A-B749-4315D26F2C4E}" srcOrd="0" destOrd="0" presId="urn:microsoft.com/office/officeart/2017/3/layout/HorizontalLabelsTimeline"/>
    <dgm:cxn modelId="{8A5756AD-D676-4F95-8A8A-CDE3EA13E14C}" type="presParOf" srcId="{34539F78-7536-446A-B749-4315D26F2C4E}" destId="{64E37A6A-8F95-4F28-92FC-1FE8089D7DAF}" srcOrd="0" destOrd="0" presId="urn:microsoft.com/office/officeart/2017/3/layout/HorizontalLabelsTimeline"/>
    <dgm:cxn modelId="{C64DD621-F766-410D-81AE-A692FE379207}" type="presParOf" srcId="{34539F78-7536-446A-B749-4315D26F2C4E}" destId="{301B11E7-9AB9-40DA-A950-87C47281308D}" srcOrd="1" destOrd="0" presId="urn:microsoft.com/office/officeart/2017/3/layout/HorizontalLabelsTimeline"/>
    <dgm:cxn modelId="{72141621-AC11-4C6D-A617-B6CF19C76AAE}" type="presParOf" srcId="{301B11E7-9AB9-40DA-A950-87C47281308D}" destId="{255B3FC7-BD87-4810-87ED-7952D0F23157}" srcOrd="0" destOrd="0" presId="urn:microsoft.com/office/officeart/2017/3/layout/HorizontalLabelsTimeline"/>
    <dgm:cxn modelId="{C728B947-ADB2-406E-9206-93298476CEFD}" type="presParOf" srcId="{301B11E7-9AB9-40DA-A950-87C47281308D}" destId="{4B545162-9690-412E-B970-54DA905B44AF}" srcOrd="1" destOrd="0" presId="urn:microsoft.com/office/officeart/2017/3/layout/HorizontalLabelsTimeline"/>
    <dgm:cxn modelId="{9B7FD2A9-25B9-477B-AC6A-FE14BD3BFF32}" type="presParOf" srcId="{34539F78-7536-446A-B749-4315D26F2C4E}" destId="{DF478A7F-4668-4E0A-86F7-C1205CF5AA73}" srcOrd="2" destOrd="0" presId="urn:microsoft.com/office/officeart/2017/3/layout/HorizontalLabelsTimeline"/>
    <dgm:cxn modelId="{A1F8B173-85E4-4ED9-BFF5-CF116D6F7CE3}" type="presParOf" srcId="{34539F78-7536-446A-B749-4315D26F2C4E}" destId="{6D7F9BE3-3008-4E5E-96F3-C71D72649902}" srcOrd="3" destOrd="0" presId="urn:microsoft.com/office/officeart/2017/3/layout/HorizontalLabelsTimeline"/>
    <dgm:cxn modelId="{74F580D4-41FC-4B1B-82E4-22FCC2246045}" type="presParOf" srcId="{34539F78-7536-446A-B749-4315D26F2C4E}" destId="{02633C3C-6589-41FB-998C-85A7548107A4}" srcOrd="4" destOrd="0" presId="urn:microsoft.com/office/officeart/2017/3/layout/HorizontalLabelsTimeline"/>
    <dgm:cxn modelId="{ACB72553-49A5-440C-B1C8-D7D8CFF44BD6}" type="presParOf" srcId="{4C5F54B5-504F-4069-AF1D-9A370FBD268C}" destId="{41467129-B2CC-4E38-A5B2-56D30FA28409}" srcOrd="1" destOrd="0" presId="urn:microsoft.com/office/officeart/2017/3/layout/HorizontalLabelsTimeline"/>
    <dgm:cxn modelId="{25113ECB-44A4-43A3-B2D0-D47302F35B26}" type="presParOf" srcId="{4C5F54B5-504F-4069-AF1D-9A370FBD268C}" destId="{C7F26193-F277-4FC2-96E8-E896E5EFC9BC}" srcOrd="2" destOrd="0" presId="urn:microsoft.com/office/officeart/2017/3/layout/HorizontalLabelsTimeline"/>
    <dgm:cxn modelId="{AEF2036D-29F6-4431-8357-64776A18B655}" type="presParOf" srcId="{C7F26193-F277-4FC2-96E8-E896E5EFC9BC}" destId="{5C68C37A-C349-49AE-97A1-63D110D2C7D1}" srcOrd="0" destOrd="0" presId="urn:microsoft.com/office/officeart/2017/3/layout/HorizontalLabelsTimeline"/>
    <dgm:cxn modelId="{51F9D33C-AECD-4F33-B2DA-43CF6B93002F}" type="presParOf" srcId="{C7F26193-F277-4FC2-96E8-E896E5EFC9BC}" destId="{3E3F09C6-0C94-40B1-A308-6929444363D4}" srcOrd="1" destOrd="0" presId="urn:microsoft.com/office/officeart/2017/3/layout/HorizontalLabelsTimeline"/>
    <dgm:cxn modelId="{17B9A51D-D490-4C54-B91D-5CD40783571D}" type="presParOf" srcId="{3E3F09C6-0C94-40B1-A308-6929444363D4}" destId="{A01D9671-7007-4F3F-98D6-A9730C5B45E4}" srcOrd="0" destOrd="0" presId="urn:microsoft.com/office/officeart/2017/3/layout/HorizontalLabelsTimeline"/>
    <dgm:cxn modelId="{A6AAA60B-E979-47B8-A997-DB62C715690F}" type="presParOf" srcId="{3E3F09C6-0C94-40B1-A308-6929444363D4}" destId="{65C95A24-31B5-46D2-BCB4-07372ABDD6F2}" srcOrd="1" destOrd="0" presId="urn:microsoft.com/office/officeart/2017/3/layout/HorizontalLabelsTimeline"/>
    <dgm:cxn modelId="{05694172-1DAF-4D9C-BBD9-0794366FCD56}" type="presParOf" srcId="{C7F26193-F277-4FC2-96E8-E896E5EFC9BC}" destId="{D4347EDB-4883-4C4B-A672-6266C9702B5A}" srcOrd="2" destOrd="0" presId="urn:microsoft.com/office/officeart/2017/3/layout/HorizontalLabelsTimeline"/>
    <dgm:cxn modelId="{BC9943FE-1230-4FDB-A7D8-898D013B9350}" type="presParOf" srcId="{C7F26193-F277-4FC2-96E8-E896E5EFC9BC}" destId="{D10813CD-B7B7-4CC7-9B2D-B5AE3D30A4DA}" srcOrd="3" destOrd="0" presId="urn:microsoft.com/office/officeart/2017/3/layout/HorizontalLabelsTimeline"/>
    <dgm:cxn modelId="{084C9897-3EE7-44CF-9F38-C9A562B67975}" type="presParOf" srcId="{C7F26193-F277-4FC2-96E8-E896E5EFC9BC}" destId="{143FACBA-FB69-402B-8D92-68DCE90EA86A}" srcOrd="4" destOrd="0" presId="urn:microsoft.com/office/officeart/2017/3/layout/HorizontalLabelsTimeline"/>
    <dgm:cxn modelId="{3DFFAC5F-0847-4E2F-A4CD-4FB95268ED8C}" type="presParOf" srcId="{4C5F54B5-504F-4069-AF1D-9A370FBD268C}" destId="{0587E036-7F91-482C-9B0A-860FD4CCD0E2}" srcOrd="3" destOrd="0" presId="urn:microsoft.com/office/officeart/2017/3/layout/HorizontalLabelsTimeline"/>
    <dgm:cxn modelId="{0C2CFEA1-3FB4-47D5-BA0C-2B2C20EB640F}" type="presParOf" srcId="{4C5F54B5-504F-4069-AF1D-9A370FBD268C}" destId="{795AD8F1-7B20-410C-90F4-2E04F4F4C93D}" srcOrd="4" destOrd="0" presId="urn:microsoft.com/office/officeart/2017/3/layout/HorizontalLabelsTimeline"/>
    <dgm:cxn modelId="{5EA692BD-507A-40EE-B699-B1F92E600F62}" type="presParOf" srcId="{795AD8F1-7B20-410C-90F4-2E04F4F4C93D}" destId="{C5503B6E-C1DB-44F5-ABB8-38EF445ED1E8}" srcOrd="0" destOrd="0" presId="urn:microsoft.com/office/officeart/2017/3/layout/HorizontalLabelsTimeline"/>
    <dgm:cxn modelId="{84215AA0-8ED4-45B6-8451-521906DE0059}" type="presParOf" srcId="{795AD8F1-7B20-410C-90F4-2E04F4F4C93D}" destId="{FD7DE90B-3DDE-4250-BB93-6AFB95DB30C9}" srcOrd="1" destOrd="0" presId="urn:microsoft.com/office/officeart/2017/3/layout/HorizontalLabelsTimeline"/>
    <dgm:cxn modelId="{CD1AF92D-7CB7-4156-9C24-3DD50EA4D129}" type="presParOf" srcId="{FD7DE90B-3DDE-4250-BB93-6AFB95DB30C9}" destId="{04897CD2-CF6F-4A55-8E79-1E7393B07B06}" srcOrd="0" destOrd="0" presId="urn:microsoft.com/office/officeart/2017/3/layout/HorizontalLabelsTimeline"/>
    <dgm:cxn modelId="{E596D201-A9A8-46AA-BA6C-731E186DBB6C}" type="presParOf" srcId="{FD7DE90B-3DDE-4250-BB93-6AFB95DB30C9}" destId="{30F499EF-86B9-43D4-9E36-2ADCD18D3C55}" srcOrd="1" destOrd="0" presId="urn:microsoft.com/office/officeart/2017/3/layout/HorizontalLabelsTimeline"/>
    <dgm:cxn modelId="{7D0F95A1-0D0D-4B3A-AD37-1D9E68A59E7B}" type="presParOf" srcId="{795AD8F1-7B20-410C-90F4-2E04F4F4C93D}" destId="{73ACB8E4-FFC1-49E5-BB46-1EBD63F3BF67}" srcOrd="2" destOrd="0" presId="urn:microsoft.com/office/officeart/2017/3/layout/HorizontalLabelsTimeline"/>
    <dgm:cxn modelId="{A5FB3F07-307E-4B9C-AF1B-722131ED4362}" type="presParOf" srcId="{795AD8F1-7B20-410C-90F4-2E04F4F4C93D}" destId="{FE89438A-B301-4219-9492-D30967496E8F}" srcOrd="3" destOrd="0" presId="urn:microsoft.com/office/officeart/2017/3/layout/HorizontalLabelsTimeline"/>
    <dgm:cxn modelId="{2F2BB858-3070-4463-950E-16B32D1FC1A0}" type="presParOf" srcId="{795AD8F1-7B20-410C-90F4-2E04F4F4C93D}" destId="{80E00C49-A058-42B1-B4A9-8FC8989D4F58}" srcOrd="4" destOrd="0" presId="urn:microsoft.com/office/officeart/2017/3/layout/HorizontalLabelsTimeline"/>
    <dgm:cxn modelId="{4CFFAECA-C6E6-463A-90AA-C4DEAB87918A}" type="presParOf" srcId="{4C5F54B5-504F-4069-AF1D-9A370FBD268C}" destId="{396E0C2C-79C3-4FCA-B5E5-8B3C2758C30F}" srcOrd="5" destOrd="0" presId="urn:microsoft.com/office/officeart/2017/3/layout/HorizontalLabelsTimeline"/>
    <dgm:cxn modelId="{28A719F5-6237-4C83-8EB7-BB9ACE657CCA}" type="presParOf" srcId="{4C5F54B5-504F-4069-AF1D-9A370FBD268C}" destId="{866B658A-D972-4AD8-A7E6-4082FD2CB001}" srcOrd="6" destOrd="0" presId="urn:microsoft.com/office/officeart/2017/3/layout/HorizontalLabelsTimeline"/>
    <dgm:cxn modelId="{E55C2317-CDB7-4C64-95C4-C04303FBB96A}" type="presParOf" srcId="{866B658A-D972-4AD8-A7E6-4082FD2CB001}" destId="{CBCB6B30-5D46-4B19-B9DE-C0B7FB057712}" srcOrd="0" destOrd="0" presId="urn:microsoft.com/office/officeart/2017/3/layout/HorizontalLabelsTimeline"/>
    <dgm:cxn modelId="{2E742A39-B2D8-41E7-938B-B4FE7E0F1794}" type="presParOf" srcId="{866B658A-D972-4AD8-A7E6-4082FD2CB001}" destId="{746F6004-1265-4B16-B698-179F0477DB3D}" srcOrd="1" destOrd="0" presId="urn:microsoft.com/office/officeart/2017/3/layout/HorizontalLabelsTimeline"/>
    <dgm:cxn modelId="{000BAB58-4AA6-43D9-89B5-0C604F29C6EA}" type="presParOf" srcId="{746F6004-1265-4B16-B698-179F0477DB3D}" destId="{95B1E40E-26D9-44C8-A99F-14EA44505DF3}" srcOrd="0" destOrd="0" presId="urn:microsoft.com/office/officeart/2017/3/layout/HorizontalLabelsTimeline"/>
    <dgm:cxn modelId="{6D12DD85-6CC0-441A-BB74-D3B24BE9ECF2}" type="presParOf" srcId="{746F6004-1265-4B16-B698-179F0477DB3D}" destId="{752FC6D6-93A6-414C-B65D-6F2858E07E0C}" srcOrd="1" destOrd="0" presId="urn:microsoft.com/office/officeart/2017/3/layout/HorizontalLabelsTimeline"/>
    <dgm:cxn modelId="{6CE5E65F-BF35-4F9A-9FAC-9FD84A211FC6}" type="presParOf" srcId="{866B658A-D972-4AD8-A7E6-4082FD2CB001}" destId="{BBBD3B06-9C30-48DB-A77E-5A358B1C6E78}" srcOrd="2" destOrd="0" presId="urn:microsoft.com/office/officeart/2017/3/layout/HorizontalLabelsTimeline"/>
    <dgm:cxn modelId="{457B6E85-E149-4279-81E9-511D2D038B9A}" type="presParOf" srcId="{866B658A-D972-4AD8-A7E6-4082FD2CB001}" destId="{C574381E-6C24-436D-B265-4BCFEFA46591}" srcOrd="3" destOrd="0" presId="urn:microsoft.com/office/officeart/2017/3/layout/HorizontalLabelsTimeline"/>
    <dgm:cxn modelId="{376FD1F8-A0AB-4CA9-B35C-A1F5747217B7}" type="presParOf" srcId="{866B658A-D972-4AD8-A7E6-4082FD2CB001}" destId="{CC7E7566-0B46-4E0A-B951-BFE404664D2C}" srcOrd="4" destOrd="0" presId="urn:microsoft.com/office/officeart/2017/3/layout/HorizontalLabelsTimeline"/>
    <dgm:cxn modelId="{CA63DDF8-DE3B-4E8A-886E-D787300C3FD4}" type="presParOf" srcId="{4C5F54B5-504F-4069-AF1D-9A370FBD268C}" destId="{F50C4635-5C0A-4C07-B5AD-BABD96009847}" srcOrd="7" destOrd="0" presId="urn:microsoft.com/office/officeart/2017/3/layout/HorizontalLabelsTimeline"/>
    <dgm:cxn modelId="{187F63AE-22E9-42D8-BA25-F8E70A982232}" type="presParOf" srcId="{4C5F54B5-504F-4069-AF1D-9A370FBD268C}" destId="{5667DB6C-E90F-44DB-BFD7-8570D48D28D4}" srcOrd="8" destOrd="0" presId="urn:microsoft.com/office/officeart/2017/3/layout/HorizontalLabelsTimeline"/>
    <dgm:cxn modelId="{782591FC-39B3-43EE-A99E-69B60AB63978}" type="presParOf" srcId="{5667DB6C-E90F-44DB-BFD7-8570D48D28D4}" destId="{88F6D506-033B-4CA4-9572-41E373A6B43C}" srcOrd="0" destOrd="0" presId="urn:microsoft.com/office/officeart/2017/3/layout/HorizontalLabelsTimeline"/>
    <dgm:cxn modelId="{DA98866D-BB74-46A1-B98B-9B6BDACA94E3}" type="presParOf" srcId="{5667DB6C-E90F-44DB-BFD7-8570D48D28D4}" destId="{E3303ED6-54B9-4518-AD7C-3197102106EF}" srcOrd="1" destOrd="0" presId="urn:microsoft.com/office/officeart/2017/3/layout/HorizontalLabelsTimeline"/>
    <dgm:cxn modelId="{BFB054F1-AA6C-4CA5-B7A3-FF579439BD18}" type="presParOf" srcId="{E3303ED6-54B9-4518-AD7C-3197102106EF}" destId="{FE14A9FC-66E7-4679-B63E-054F98E59204}" srcOrd="0" destOrd="0" presId="urn:microsoft.com/office/officeart/2017/3/layout/HorizontalLabelsTimeline"/>
    <dgm:cxn modelId="{6BF922DC-DA85-4710-BB6F-2CCCF2CFD764}" type="presParOf" srcId="{E3303ED6-54B9-4518-AD7C-3197102106EF}" destId="{8F1DAFAE-685A-4EC1-8FC0-2EE182F59B78}" srcOrd="1" destOrd="0" presId="urn:microsoft.com/office/officeart/2017/3/layout/HorizontalLabelsTimeline"/>
    <dgm:cxn modelId="{6907C7E4-84E2-47E3-949B-BC87F9D211CC}" type="presParOf" srcId="{5667DB6C-E90F-44DB-BFD7-8570D48D28D4}" destId="{4702B22B-8EB6-4454-9F8E-9A963F32B8A1}" srcOrd="2" destOrd="0" presId="urn:microsoft.com/office/officeart/2017/3/layout/HorizontalLabelsTimeline"/>
    <dgm:cxn modelId="{68C6501C-DCCA-438E-8565-A8631BB6C8AC}" type="presParOf" srcId="{5667DB6C-E90F-44DB-BFD7-8570D48D28D4}" destId="{F2E81385-B138-4A59-9452-A3C9AC4F2012}" srcOrd="3" destOrd="0" presId="urn:microsoft.com/office/officeart/2017/3/layout/HorizontalLabelsTimeline"/>
    <dgm:cxn modelId="{F4686330-D4C5-4698-8BC6-EF28FB9176C1}" type="presParOf" srcId="{5667DB6C-E90F-44DB-BFD7-8570D48D28D4}" destId="{00C34F8E-67EA-485C-B754-5C6C9BC871C5}" srcOrd="4" destOrd="0" presId="urn:microsoft.com/office/officeart/2017/3/layout/HorizontalLabelsTimeline"/>
    <dgm:cxn modelId="{FA06019D-A6EE-447A-894D-5FBD4FB143DA}" type="presParOf" srcId="{4C5F54B5-504F-4069-AF1D-9A370FBD268C}" destId="{E2C470F7-A894-4A64-A64E-235B0E510421}" srcOrd="9" destOrd="0" presId="urn:microsoft.com/office/officeart/2017/3/layout/HorizontalLabelsTimeline"/>
    <dgm:cxn modelId="{337834EE-D953-4A71-A50E-5A6B00785B30}" type="presParOf" srcId="{4C5F54B5-504F-4069-AF1D-9A370FBD268C}" destId="{B00C5C68-E110-4199-83CD-4F193E0F6DBA}" srcOrd="10" destOrd="0" presId="urn:microsoft.com/office/officeart/2017/3/layout/HorizontalLabelsTimeline"/>
    <dgm:cxn modelId="{9456EA2A-7773-424E-BBD8-EBEF591872D2}" type="presParOf" srcId="{B00C5C68-E110-4199-83CD-4F193E0F6DBA}" destId="{CB628582-F411-449A-93F3-DAA4C97F8EE2}" srcOrd="0" destOrd="0" presId="urn:microsoft.com/office/officeart/2017/3/layout/HorizontalLabelsTimeline"/>
    <dgm:cxn modelId="{5D4F9B82-FD92-41B4-8DE1-A78636AFB8E9}" type="presParOf" srcId="{B00C5C68-E110-4199-83CD-4F193E0F6DBA}" destId="{656B541C-B8C2-42DF-9B22-1A6FF3A70E9F}" srcOrd="1" destOrd="0" presId="urn:microsoft.com/office/officeart/2017/3/layout/HorizontalLabelsTimeline"/>
    <dgm:cxn modelId="{AB023A82-1C3C-465E-A4BE-63426419A211}" type="presParOf" srcId="{656B541C-B8C2-42DF-9B22-1A6FF3A70E9F}" destId="{6090D02E-120C-4703-BE99-689F3AA7E7B1}" srcOrd="0" destOrd="0" presId="urn:microsoft.com/office/officeart/2017/3/layout/HorizontalLabelsTimeline"/>
    <dgm:cxn modelId="{787A8711-FB11-487F-9E71-E14D432DD061}" type="presParOf" srcId="{656B541C-B8C2-42DF-9B22-1A6FF3A70E9F}" destId="{5F6A7061-4AA4-43B7-B9BA-3EDDABB25B6C}" srcOrd="1" destOrd="0" presId="urn:microsoft.com/office/officeart/2017/3/layout/HorizontalLabelsTimeline"/>
    <dgm:cxn modelId="{CA0D164F-1A9A-4FC6-80BD-3126D283F4B8}" type="presParOf" srcId="{B00C5C68-E110-4199-83CD-4F193E0F6DBA}" destId="{07D31007-1A29-46EE-9E78-3D950DD3E189}" srcOrd="2" destOrd="0" presId="urn:microsoft.com/office/officeart/2017/3/layout/HorizontalLabelsTimeline"/>
    <dgm:cxn modelId="{D3AD0EDE-1D1A-4B30-A7DB-D1F903FECD64}" type="presParOf" srcId="{B00C5C68-E110-4199-83CD-4F193E0F6DBA}" destId="{96FCA8FC-010A-4FFF-A147-615D8D256DD7}" srcOrd="3" destOrd="0" presId="urn:microsoft.com/office/officeart/2017/3/layout/HorizontalLabelsTimeline"/>
    <dgm:cxn modelId="{45B6102B-0B4C-4D3A-B666-E2EB53F35F67}" type="presParOf" srcId="{B00C5C68-E110-4199-83CD-4F193E0F6DBA}" destId="{B1B1C1CF-9E6B-4862-B947-84BE867AE57F}" srcOrd="4" destOrd="0" presId="urn:microsoft.com/office/officeart/2017/3/layout/HorizontalLabelsTimeline"/>
    <dgm:cxn modelId="{752CB39B-B9AE-4905-A9AB-D788A09901D2}" type="presParOf" srcId="{4C5F54B5-504F-4069-AF1D-9A370FBD268C}" destId="{5CD4F66A-1F42-4621-BFD1-A6D48416AE16}" srcOrd="11" destOrd="0" presId="urn:microsoft.com/office/officeart/2017/3/layout/HorizontalLabelsTimeline"/>
    <dgm:cxn modelId="{779E8BAE-E165-44A0-8F61-F1D6F07BA6D3}" type="presParOf" srcId="{4C5F54B5-504F-4069-AF1D-9A370FBD268C}" destId="{6AA3FB3F-E213-4147-93D1-22B952CDFE17}" srcOrd="12" destOrd="0" presId="urn:microsoft.com/office/officeart/2017/3/layout/HorizontalLabelsTimeline"/>
    <dgm:cxn modelId="{FDEBFC71-A7CC-4193-89B3-3D17A65C6735}" type="presParOf" srcId="{6AA3FB3F-E213-4147-93D1-22B952CDFE17}" destId="{270971D8-F05B-4392-88C0-D9921BB5F6B0}" srcOrd="0" destOrd="0" presId="urn:microsoft.com/office/officeart/2017/3/layout/HorizontalLabelsTimeline"/>
    <dgm:cxn modelId="{DDE712DF-EAC7-4AEA-8C8F-518516542CAF}" type="presParOf" srcId="{6AA3FB3F-E213-4147-93D1-22B952CDFE17}" destId="{68B34C20-0EE9-4A51-9634-702BEA794899}" srcOrd="1" destOrd="0" presId="urn:microsoft.com/office/officeart/2017/3/layout/HorizontalLabelsTimeline"/>
    <dgm:cxn modelId="{0AB24538-9BA6-44A1-BA14-80061D14A8F4}" type="presParOf" srcId="{68B34C20-0EE9-4A51-9634-702BEA794899}" destId="{1D60394B-1800-4790-9694-08B1C1D1B34D}" srcOrd="0" destOrd="0" presId="urn:microsoft.com/office/officeart/2017/3/layout/HorizontalLabelsTimeline"/>
    <dgm:cxn modelId="{2AAA8EAA-0E27-421D-A811-E0050D6E2E66}" type="presParOf" srcId="{68B34C20-0EE9-4A51-9634-702BEA794899}" destId="{F7828579-24D8-4EC2-A1D6-344D5AD522E4}" srcOrd="1" destOrd="0" presId="urn:microsoft.com/office/officeart/2017/3/layout/HorizontalLabelsTimeline"/>
    <dgm:cxn modelId="{1951676A-386A-4A55-8D85-8529FCA60223}" type="presParOf" srcId="{6AA3FB3F-E213-4147-93D1-22B952CDFE17}" destId="{59F1EF41-14EA-48EE-A559-118169DBDB24}" srcOrd="2" destOrd="0" presId="urn:microsoft.com/office/officeart/2017/3/layout/HorizontalLabelsTimeline"/>
    <dgm:cxn modelId="{FF7D7122-10DC-403C-B42A-BC23EECD800F}" type="presParOf" srcId="{6AA3FB3F-E213-4147-93D1-22B952CDFE17}" destId="{8E0947F0-E28B-4B2E-B1D6-BFEED1AF012B}" srcOrd="3" destOrd="0" presId="urn:microsoft.com/office/officeart/2017/3/layout/HorizontalLabelsTimeline"/>
    <dgm:cxn modelId="{11C26640-7348-4167-8AF4-596740246EB0}" type="presParOf" srcId="{6AA3FB3F-E213-4147-93D1-22B952CDFE17}" destId="{6BA99215-8D0D-4B24-ACDB-B8619064A20A}" srcOrd="4" destOrd="0" presId="urn:microsoft.com/office/officeart/2017/3/layout/HorizontalLabelsTimeline"/>
    <dgm:cxn modelId="{4C86226D-C9C0-4413-B426-06F8252E51C5}" type="presParOf" srcId="{4C5F54B5-504F-4069-AF1D-9A370FBD268C}" destId="{9B2B8A77-95BF-4B3D-B7A2-74A64BEAD033}" srcOrd="13" destOrd="0" presId="urn:microsoft.com/office/officeart/2017/3/layout/HorizontalLabelsTimeline"/>
    <dgm:cxn modelId="{DA1E98F3-DEEF-449E-A505-7BE8E77DC666}" type="presParOf" srcId="{4C5F54B5-504F-4069-AF1D-9A370FBD268C}" destId="{CB500B18-4CCC-44D0-A7EE-E63EC340604C}" srcOrd="14" destOrd="0" presId="urn:microsoft.com/office/officeart/2017/3/layout/HorizontalLabelsTimeline"/>
    <dgm:cxn modelId="{5DE12D35-65C6-43A3-9CCB-9DB1FBB88A6F}" type="presParOf" srcId="{CB500B18-4CCC-44D0-A7EE-E63EC340604C}" destId="{A7F04B95-81DC-4C70-990B-FEE82F4C63E7}" srcOrd="0" destOrd="0" presId="urn:microsoft.com/office/officeart/2017/3/layout/HorizontalLabelsTimeline"/>
    <dgm:cxn modelId="{84E6A2E6-334E-486A-9E18-50B4C9242157}" type="presParOf" srcId="{CB500B18-4CCC-44D0-A7EE-E63EC340604C}" destId="{16384FAB-C600-47F1-91A6-2EF972F345F9}" srcOrd="1" destOrd="0" presId="urn:microsoft.com/office/officeart/2017/3/layout/HorizontalLabelsTimeline"/>
    <dgm:cxn modelId="{0D7AFB00-50B5-4763-8B9B-058959A93926}" type="presParOf" srcId="{16384FAB-C600-47F1-91A6-2EF972F345F9}" destId="{725F2AEF-0925-4411-A89A-5976D96BC3B1}" srcOrd="0" destOrd="0" presId="urn:microsoft.com/office/officeart/2017/3/layout/HorizontalLabelsTimeline"/>
    <dgm:cxn modelId="{6BE0CB7D-05CB-48BF-95E8-5BD301DDCFDF}" type="presParOf" srcId="{16384FAB-C600-47F1-91A6-2EF972F345F9}" destId="{F1CEE27F-E297-4972-B373-BDB021CAF74B}" srcOrd="1" destOrd="0" presId="urn:microsoft.com/office/officeart/2017/3/layout/HorizontalLabelsTimeline"/>
    <dgm:cxn modelId="{73AA2BF1-3651-48D4-B218-B7BECAF7B8D5}" type="presParOf" srcId="{CB500B18-4CCC-44D0-A7EE-E63EC340604C}" destId="{3F1F843F-8CAA-4ECF-B5A2-211D6C43D3C6}" srcOrd="2" destOrd="0" presId="urn:microsoft.com/office/officeart/2017/3/layout/HorizontalLabelsTimeline"/>
    <dgm:cxn modelId="{3C38FC4B-81C9-40B9-BE5E-6E8032D8A2A6}" type="presParOf" srcId="{CB500B18-4CCC-44D0-A7EE-E63EC340604C}" destId="{53B98CC0-1029-46A6-8053-0933F88F7705}" srcOrd="3" destOrd="0" presId="urn:microsoft.com/office/officeart/2017/3/layout/HorizontalLabelsTimeline"/>
    <dgm:cxn modelId="{6DDB047D-A89D-46BF-8D68-1A2DD3FE6D44}" type="presParOf" srcId="{CB500B18-4CCC-44D0-A7EE-E63EC340604C}" destId="{ED7FD386-E91E-4500-9B1B-A5B2EA2DCD9E}" srcOrd="4" destOrd="0" presId="urn:microsoft.com/office/officeart/2017/3/layout/HorizontalLabelsTimeline"/>
    <dgm:cxn modelId="{6C565F9B-7D78-4BF9-9917-9B7670191FDC}" type="presParOf" srcId="{4C5F54B5-504F-4069-AF1D-9A370FBD268C}" destId="{F84E827F-D067-46D9-9ADA-96499F985AA1}" srcOrd="15" destOrd="0" presId="urn:microsoft.com/office/officeart/2017/3/layout/HorizontalLabelsTimeline"/>
    <dgm:cxn modelId="{369630B9-A581-476F-AB81-39685145CD27}" type="presParOf" srcId="{4C5F54B5-504F-4069-AF1D-9A370FBD268C}" destId="{3DB1D295-6CBC-444A-BAB5-DA9B57F61089}" srcOrd="16" destOrd="0" presId="urn:microsoft.com/office/officeart/2017/3/layout/HorizontalLabelsTimeline"/>
    <dgm:cxn modelId="{70871C48-9791-44D9-9EA5-A5C10896C33F}" type="presParOf" srcId="{3DB1D295-6CBC-444A-BAB5-DA9B57F61089}" destId="{B7A7A7CF-8522-4AC2-87CD-1688BA29F20D}" srcOrd="0" destOrd="0" presId="urn:microsoft.com/office/officeart/2017/3/layout/HorizontalLabelsTimeline"/>
    <dgm:cxn modelId="{D443D7B0-7ED1-4ED5-A735-7057F7B46FDC}" type="presParOf" srcId="{3DB1D295-6CBC-444A-BAB5-DA9B57F61089}" destId="{95E724EF-9136-4B47-B6A7-AADE3B3007C6}" srcOrd="1" destOrd="0" presId="urn:microsoft.com/office/officeart/2017/3/layout/HorizontalLabelsTimeline"/>
    <dgm:cxn modelId="{155922A8-5CFF-42E8-A6CC-C550360B52C5}" type="presParOf" srcId="{95E724EF-9136-4B47-B6A7-AADE3B3007C6}" destId="{F4670A02-DA29-4C9D-AC73-5AF6A3ACD29A}" srcOrd="0" destOrd="0" presId="urn:microsoft.com/office/officeart/2017/3/layout/HorizontalLabelsTimeline"/>
    <dgm:cxn modelId="{DEA12690-5042-49A4-98B9-D9B7A4BBF950}" type="presParOf" srcId="{95E724EF-9136-4B47-B6A7-AADE3B3007C6}" destId="{51806800-C996-499B-AD45-B3B93C8FC62D}" srcOrd="1" destOrd="0" presId="urn:microsoft.com/office/officeart/2017/3/layout/HorizontalLabelsTimeline"/>
    <dgm:cxn modelId="{AFCD531F-D81F-4538-B1BF-E9DC3343E06C}" type="presParOf" srcId="{3DB1D295-6CBC-444A-BAB5-DA9B57F61089}" destId="{28E16D43-6D36-4B96-8B64-2A80C3ACF0B1}" srcOrd="2" destOrd="0" presId="urn:microsoft.com/office/officeart/2017/3/layout/HorizontalLabelsTimeline"/>
    <dgm:cxn modelId="{C10231F7-1F9D-4E73-8D97-10302E873F3A}" type="presParOf" srcId="{3DB1D295-6CBC-444A-BAB5-DA9B57F61089}" destId="{4545C950-A07B-49DE-980B-F8F38D40C8A9}" srcOrd="3" destOrd="0" presId="urn:microsoft.com/office/officeart/2017/3/layout/HorizontalLabelsTimeline"/>
    <dgm:cxn modelId="{83342173-1640-43B4-A766-922FCE247274}" type="presParOf" srcId="{3DB1D295-6CBC-444A-BAB5-DA9B57F61089}" destId="{37F5B39E-86AF-4B5C-A0F3-26CD235C70E8}" srcOrd="4" destOrd="0" presId="urn:microsoft.com/office/officeart/2017/3/layout/HorizontalLabelsTimeline"/>
    <dgm:cxn modelId="{DDFF64D6-7E3B-4C77-A9BB-B1AD36DB41DA}" type="presParOf" srcId="{4C5F54B5-504F-4069-AF1D-9A370FBD268C}" destId="{A79EA47D-FC79-4BD7-A9A0-D54F4CFB074D}" srcOrd="17" destOrd="0" presId="urn:microsoft.com/office/officeart/2017/3/layout/HorizontalLabelsTimeline"/>
    <dgm:cxn modelId="{9F8CD52D-A724-4564-BB15-A15449E4D2CE}" type="presParOf" srcId="{4C5F54B5-504F-4069-AF1D-9A370FBD268C}" destId="{C6FC82A4-AB3B-4EE5-B7C2-753C8BFDF366}" srcOrd="18" destOrd="0" presId="urn:microsoft.com/office/officeart/2017/3/layout/HorizontalLabelsTimeline"/>
    <dgm:cxn modelId="{6A5497C4-B93B-4155-BE23-4D97BBF13B32}" type="presParOf" srcId="{C6FC82A4-AB3B-4EE5-B7C2-753C8BFDF366}" destId="{C3271F99-0F87-4476-85D9-DB29800D1884}" srcOrd="0" destOrd="0" presId="urn:microsoft.com/office/officeart/2017/3/layout/HorizontalLabelsTimeline"/>
    <dgm:cxn modelId="{70BB2F5D-A03B-40CE-A499-A2E146D11FF3}" type="presParOf" srcId="{C6FC82A4-AB3B-4EE5-B7C2-753C8BFDF366}" destId="{A5EAAA00-9B31-4B50-A63A-87741FAB1770}" srcOrd="1" destOrd="0" presId="urn:microsoft.com/office/officeart/2017/3/layout/HorizontalLabelsTimeline"/>
    <dgm:cxn modelId="{7BA66772-523D-4827-BBB7-03E5C5AAE9F7}" type="presParOf" srcId="{A5EAAA00-9B31-4B50-A63A-87741FAB1770}" destId="{39ABE7F9-4E02-436F-8BA0-BEF63CFC6F7B}" srcOrd="0" destOrd="0" presId="urn:microsoft.com/office/officeart/2017/3/layout/HorizontalLabelsTimeline"/>
    <dgm:cxn modelId="{F6F0F1E8-7361-4288-8300-C02201C4AD3D}" type="presParOf" srcId="{A5EAAA00-9B31-4B50-A63A-87741FAB1770}" destId="{97693CFF-7EBB-4E08-A3E9-CC04CF23BB20}" srcOrd="1" destOrd="0" presId="urn:microsoft.com/office/officeart/2017/3/layout/HorizontalLabelsTimeline"/>
    <dgm:cxn modelId="{A3B5C944-042A-47F4-A5F0-B96B8404CB5B}" type="presParOf" srcId="{C6FC82A4-AB3B-4EE5-B7C2-753C8BFDF366}" destId="{EAF79E10-00BF-4E12-8FE2-7F357DAD95D4}" srcOrd="2" destOrd="0" presId="urn:microsoft.com/office/officeart/2017/3/layout/HorizontalLabelsTimeline"/>
    <dgm:cxn modelId="{4E27F1D8-255E-4873-8A64-B41BC23DFE02}" type="presParOf" srcId="{C6FC82A4-AB3B-4EE5-B7C2-753C8BFDF366}" destId="{B377F918-CE22-4540-A8FE-2E9451F0E17D}" srcOrd="3" destOrd="0" presId="urn:microsoft.com/office/officeart/2017/3/layout/HorizontalLabelsTimeline"/>
    <dgm:cxn modelId="{AEEF00CE-C024-4266-AA63-DF23F37F88AF}" type="presParOf" srcId="{C6FC82A4-AB3B-4EE5-B7C2-753C8BFDF366}" destId="{4B0483F3-4C7A-4522-92EF-42BE68688D3F}" srcOrd="4" destOrd="0" presId="urn:microsoft.com/office/officeart/2017/3/layout/HorizontalLabelsTimeline"/>
    <dgm:cxn modelId="{C6BE7C98-0B63-489F-89A1-F8CEF814716E}" type="presParOf" srcId="{4C5F54B5-504F-4069-AF1D-9A370FBD268C}" destId="{2188082E-B329-4E10-A628-D548BC260A09}" srcOrd="19" destOrd="0" presId="urn:microsoft.com/office/officeart/2017/3/layout/HorizontalLabelsTimeline"/>
    <dgm:cxn modelId="{007A98F8-2A41-49BC-A1EA-C73C79BA9259}" type="presParOf" srcId="{4C5F54B5-504F-4069-AF1D-9A370FBD268C}" destId="{21D53B0B-572C-422E-B926-AFCCC1FD7984}" srcOrd="20" destOrd="0" presId="urn:microsoft.com/office/officeart/2017/3/layout/HorizontalLabelsTimeline"/>
    <dgm:cxn modelId="{3382862C-21A0-41AD-9834-91809B352BAD}" type="presParOf" srcId="{21D53B0B-572C-422E-B926-AFCCC1FD7984}" destId="{AE5BE49F-70D5-495E-B0E7-12A9DF5F16E7}" srcOrd="0" destOrd="0" presId="urn:microsoft.com/office/officeart/2017/3/layout/HorizontalLabelsTimeline"/>
    <dgm:cxn modelId="{82842739-B63D-41A1-8C54-7007CE05EF05}" type="presParOf" srcId="{21D53B0B-572C-422E-B926-AFCCC1FD7984}" destId="{C8AE4451-0E2B-47E5-AFE2-B7190A01CEE0}" srcOrd="1" destOrd="0" presId="urn:microsoft.com/office/officeart/2017/3/layout/HorizontalLabelsTimeline"/>
    <dgm:cxn modelId="{88B899FE-78DE-488E-8112-CE0415A638B8}" type="presParOf" srcId="{C8AE4451-0E2B-47E5-AFE2-B7190A01CEE0}" destId="{1E6D4873-DA09-4438-8633-C943144CE45A}" srcOrd="0" destOrd="0" presId="urn:microsoft.com/office/officeart/2017/3/layout/HorizontalLabelsTimeline"/>
    <dgm:cxn modelId="{71B8FCB8-01BA-480E-9DFF-BC176C5CE9DA}" type="presParOf" srcId="{C8AE4451-0E2B-47E5-AFE2-B7190A01CEE0}" destId="{D660AE1C-0FCB-4187-A609-E3351913574B}" srcOrd="1" destOrd="0" presId="urn:microsoft.com/office/officeart/2017/3/layout/HorizontalLabelsTimeline"/>
    <dgm:cxn modelId="{32934EF4-EF68-4798-87EE-191F93A015A3}" type="presParOf" srcId="{21D53B0B-572C-422E-B926-AFCCC1FD7984}" destId="{65720ABD-9DDB-4459-90A5-2429808210EA}" srcOrd="2" destOrd="0" presId="urn:microsoft.com/office/officeart/2017/3/layout/HorizontalLabelsTimeline"/>
    <dgm:cxn modelId="{E26F222B-8597-42FA-A039-692A5487DCAD}" type="presParOf" srcId="{21D53B0B-572C-422E-B926-AFCCC1FD7984}" destId="{48A0E3BF-7013-4C36-9B96-5D33F3B75C87}" srcOrd="3" destOrd="0" presId="urn:microsoft.com/office/officeart/2017/3/layout/HorizontalLabelsTimeline"/>
    <dgm:cxn modelId="{3E9683D8-F28A-46DD-89CA-36DEA8B1FCB4}" type="presParOf" srcId="{21D53B0B-572C-422E-B926-AFCCC1FD7984}" destId="{930A568E-CA95-4327-B37B-E1A9DDDACE12}" srcOrd="4" destOrd="0" presId="urn:microsoft.com/office/officeart/2017/3/layout/HorizontalLabelsTimeline"/>
    <dgm:cxn modelId="{73D0F3A9-D1DA-48DC-B2FA-D05A1132A89B}" type="presParOf" srcId="{4C5F54B5-504F-4069-AF1D-9A370FBD268C}" destId="{10CB8AA2-1D75-44FE-82D8-43FD05CC5263}" srcOrd="21" destOrd="0" presId="urn:microsoft.com/office/officeart/2017/3/layout/HorizontalLabelsTimeline"/>
    <dgm:cxn modelId="{1EE419BA-E841-4C08-B86C-22FF0202A76F}" type="presParOf" srcId="{4C5F54B5-504F-4069-AF1D-9A370FBD268C}" destId="{E66F68E0-DABC-487B-B0FC-19135E3287B8}" srcOrd="22" destOrd="0" presId="urn:microsoft.com/office/officeart/2017/3/layout/HorizontalLabelsTimeline"/>
    <dgm:cxn modelId="{82E2BA51-53CB-4DD2-806A-4B4B71E6DC3F}" type="presParOf" srcId="{E66F68E0-DABC-487B-B0FC-19135E3287B8}" destId="{54CDE3F8-80A8-48C5-9638-B05AA1A2A061}" srcOrd="0" destOrd="0" presId="urn:microsoft.com/office/officeart/2017/3/layout/HorizontalLabelsTimeline"/>
    <dgm:cxn modelId="{57881B9E-62DE-4D07-BC71-D7F3417D99DE}" type="presParOf" srcId="{E66F68E0-DABC-487B-B0FC-19135E3287B8}" destId="{780E990B-FB95-4B1F-A245-553574BC81C1}" srcOrd="1" destOrd="0" presId="urn:microsoft.com/office/officeart/2017/3/layout/HorizontalLabelsTimeline"/>
    <dgm:cxn modelId="{34AB612F-96EA-47E0-AB07-D62637FBBE3A}" type="presParOf" srcId="{780E990B-FB95-4B1F-A245-553574BC81C1}" destId="{B9887BE7-2616-4330-BCE5-8ECA511CC143}" srcOrd="0" destOrd="0" presId="urn:microsoft.com/office/officeart/2017/3/layout/HorizontalLabelsTimeline"/>
    <dgm:cxn modelId="{71172A04-3860-40A9-9DEC-0445FAF6C53A}" type="presParOf" srcId="{780E990B-FB95-4B1F-A245-553574BC81C1}" destId="{46A04D38-7E61-415F-9E9C-3A990E97985A}" srcOrd="1" destOrd="0" presId="urn:microsoft.com/office/officeart/2017/3/layout/HorizontalLabelsTimeline"/>
    <dgm:cxn modelId="{76338FDD-F9DC-4B30-954B-6D67DD0DA043}" type="presParOf" srcId="{E66F68E0-DABC-487B-B0FC-19135E3287B8}" destId="{2EEB8F63-441A-4C55-AF7C-F86821B28867}" srcOrd="2" destOrd="0" presId="urn:microsoft.com/office/officeart/2017/3/layout/HorizontalLabelsTimeline"/>
    <dgm:cxn modelId="{82D62D25-A5B3-4A83-8AEB-5F11396E28EB}" type="presParOf" srcId="{E66F68E0-DABC-487B-B0FC-19135E3287B8}" destId="{7281F0AF-3929-4788-83A2-39DAEA1E5715}" srcOrd="3" destOrd="0" presId="urn:microsoft.com/office/officeart/2017/3/layout/HorizontalLabelsTimeline"/>
    <dgm:cxn modelId="{DC41EA95-911A-4BE6-BC7F-F26454605522}" type="presParOf" srcId="{E66F68E0-DABC-487B-B0FC-19135E3287B8}" destId="{2985FFD2-A296-4D7D-AC06-876617E98B86}" srcOrd="4" destOrd="0" presId="urn:microsoft.com/office/officeart/2017/3/layout/HorizontalLabelsTimeline"/>
    <dgm:cxn modelId="{8F482207-19E2-4001-8958-3636110A91FD}" type="presParOf" srcId="{4C5F54B5-504F-4069-AF1D-9A370FBD268C}" destId="{B8FD7E72-483B-4CDB-9DAA-DF3D40CCE3D6}" srcOrd="23" destOrd="0" presId="urn:microsoft.com/office/officeart/2017/3/layout/HorizontalLabelsTimeline"/>
    <dgm:cxn modelId="{34FC6BA2-E8E8-4CCE-8A43-69B1030FD526}" type="presParOf" srcId="{4C5F54B5-504F-4069-AF1D-9A370FBD268C}" destId="{0650B92B-CD93-4398-AC34-FEC79799CB3E}" srcOrd="24" destOrd="0" presId="urn:microsoft.com/office/officeart/2017/3/layout/HorizontalLabelsTimeline"/>
    <dgm:cxn modelId="{6DF698E8-625B-4477-B1F3-7DCC29DB11BA}" type="presParOf" srcId="{0650B92B-CD93-4398-AC34-FEC79799CB3E}" destId="{7C577F95-E876-4DFB-8D3A-45C1334C952D}" srcOrd="0" destOrd="0" presId="urn:microsoft.com/office/officeart/2017/3/layout/HorizontalLabelsTimeline"/>
    <dgm:cxn modelId="{D6ACAB71-543E-4B92-A7EA-79E364D61B80}" type="presParOf" srcId="{0650B92B-CD93-4398-AC34-FEC79799CB3E}" destId="{75005131-87B0-4EA0-8994-F511A5BC3C87}" srcOrd="1" destOrd="0" presId="urn:microsoft.com/office/officeart/2017/3/layout/HorizontalLabelsTimeline"/>
    <dgm:cxn modelId="{31524F02-8FA3-4F76-9B3D-B8D774A7FAD6}" type="presParOf" srcId="{75005131-87B0-4EA0-8994-F511A5BC3C87}" destId="{71A07EB5-0C61-4D71-9EBB-0F5213EB3B7E}" srcOrd="0" destOrd="0" presId="urn:microsoft.com/office/officeart/2017/3/layout/HorizontalLabelsTimeline"/>
    <dgm:cxn modelId="{591850D6-3E33-409B-91FF-0E04B630B28C}" type="presParOf" srcId="{75005131-87B0-4EA0-8994-F511A5BC3C87}" destId="{79440040-CE32-4760-BBD1-406A3EA48EFD}" srcOrd="1" destOrd="0" presId="urn:microsoft.com/office/officeart/2017/3/layout/HorizontalLabelsTimeline"/>
    <dgm:cxn modelId="{ED3D2B45-55E1-4777-BFB4-372ABCA8EFBB}" type="presParOf" srcId="{0650B92B-CD93-4398-AC34-FEC79799CB3E}" destId="{83497BAB-072D-432E-9C07-631F250F840A}" srcOrd="2" destOrd="0" presId="urn:microsoft.com/office/officeart/2017/3/layout/HorizontalLabelsTimeline"/>
    <dgm:cxn modelId="{4068AE08-25B1-49F5-BCFD-912AFE6F824E}" type="presParOf" srcId="{0650B92B-CD93-4398-AC34-FEC79799CB3E}" destId="{91B6CD8A-84FD-4C59-A899-CB9E32870115}" srcOrd="3" destOrd="0" presId="urn:microsoft.com/office/officeart/2017/3/layout/HorizontalLabelsTimeline"/>
    <dgm:cxn modelId="{3BBB3460-BF81-4ED2-9C1C-82C6DA23A06C}" type="presParOf" srcId="{0650B92B-CD93-4398-AC34-FEC79799CB3E}" destId="{CA85C53D-45FE-42C9-B1ED-50675F3E6BF0}" srcOrd="4" destOrd="0" presId="urn:microsoft.com/office/officeart/2017/3/layout/HorizontalLabelsTimeline"/>
    <dgm:cxn modelId="{E753EDA3-C82F-4148-A727-BBF8154746F0}" type="presParOf" srcId="{4C5F54B5-504F-4069-AF1D-9A370FBD268C}" destId="{C0055F97-096A-4218-A463-9CC5136D507B}" srcOrd="25" destOrd="0" presId="urn:microsoft.com/office/officeart/2017/3/layout/HorizontalLabelsTimeline"/>
    <dgm:cxn modelId="{1C222D7E-189A-4643-8F23-798472F7302C}" type="presParOf" srcId="{4C5F54B5-504F-4069-AF1D-9A370FBD268C}" destId="{1C441A91-5660-4068-9B8F-45A262ED133B}" srcOrd="26" destOrd="0" presId="urn:microsoft.com/office/officeart/2017/3/layout/HorizontalLabelsTimeline"/>
    <dgm:cxn modelId="{31639FA7-9ED9-4881-8F72-ED547C2F0FFC}" type="presParOf" srcId="{1C441A91-5660-4068-9B8F-45A262ED133B}" destId="{C719B402-1D46-4B0D-AFA1-2BFFFC0C41B4}" srcOrd="0" destOrd="0" presId="urn:microsoft.com/office/officeart/2017/3/layout/HorizontalLabelsTimeline"/>
    <dgm:cxn modelId="{45E7BB37-7180-450C-B571-473EAADC7E76}" type="presParOf" srcId="{1C441A91-5660-4068-9B8F-45A262ED133B}" destId="{006A8598-36D4-4D2F-82CC-D568BE1BA19B}" srcOrd="1" destOrd="0" presId="urn:microsoft.com/office/officeart/2017/3/layout/HorizontalLabelsTimeline"/>
    <dgm:cxn modelId="{A5097794-BE47-4C34-81B5-E1A8A7E8E10D}" type="presParOf" srcId="{006A8598-36D4-4D2F-82CC-D568BE1BA19B}" destId="{4596BC09-64FD-42D0-B844-35B123BC9D65}" srcOrd="0" destOrd="0" presId="urn:microsoft.com/office/officeart/2017/3/layout/HorizontalLabelsTimeline"/>
    <dgm:cxn modelId="{A6AA2C1A-0DE1-476D-8218-723FEF4D5A45}" type="presParOf" srcId="{006A8598-36D4-4D2F-82CC-D568BE1BA19B}" destId="{10BA9A7E-F4AD-41B9-BE21-E47C83BE5AA4}" srcOrd="1" destOrd="0" presId="urn:microsoft.com/office/officeart/2017/3/layout/HorizontalLabelsTimeline"/>
    <dgm:cxn modelId="{F6B1B6E6-54B3-42B4-B1BD-D8466505B2A6}" type="presParOf" srcId="{1C441A91-5660-4068-9B8F-45A262ED133B}" destId="{58C8BAB3-56E7-4D00-B2B7-44D8BB3B32AD}" srcOrd="2" destOrd="0" presId="urn:microsoft.com/office/officeart/2017/3/layout/HorizontalLabelsTimeline"/>
    <dgm:cxn modelId="{282879D9-FCB3-4518-A491-AF2096D9ACAC}" type="presParOf" srcId="{1C441A91-5660-4068-9B8F-45A262ED133B}" destId="{0B047287-D106-4B59-963F-23261EE07811}" srcOrd="3" destOrd="0" presId="urn:microsoft.com/office/officeart/2017/3/layout/HorizontalLabelsTimeline"/>
    <dgm:cxn modelId="{000C15CA-6769-448D-8024-1CF4A1AB7A31}" type="presParOf" srcId="{1C441A91-5660-4068-9B8F-45A262ED133B}" destId="{7D5CA785-F1C8-4C1B-B3BC-F06B02AE2567}" srcOrd="4" destOrd="0" presId="urn:microsoft.com/office/officeart/2017/3/layout/HorizontalLabelsTimeline"/>
    <dgm:cxn modelId="{E28AAFA0-1073-4F7F-AB2A-A7D41FB18EFA}" type="presParOf" srcId="{4C5F54B5-504F-4069-AF1D-9A370FBD268C}" destId="{8C7FA969-F261-470E-B9DE-FE002BD21B42}" srcOrd="27" destOrd="0" presId="urn:microsoft.com/office/officeart/2017/3/layout/HorizontalLabelsTimeline"/>
    <dgm:cxn modelId="{CFF7B770-4F37-4CD7-881E-40688FB9048D}" type="presParOf" srcId="{4C5F54B5-504F-4069-AF1D-9A370FBD268C}" destId="{D1100191-D824-4318-8D45-797F9C535B01}" srcOrd="28" destOrd="0" presId="urn:microsoft.com/office/officeart/2017/3/layout/HorizontalLabelsTimeline"/>
    <dgm:cxn modelId="{F6345868-15C1-4EB0-9259-84D97746AC44}" type="presParOf" srcId="{D1100191-D824-4318-8D45-797F9C535B01}" destId="{403D44C7-92B5-4E3E-9EF6-6A11EA46D965}" srcOrd="0" destOrd="0" presId="urn:microsoft.com/office/officeart/2017/3/layout/HorizontalLabelsTimeline"/>
    <dgm:cxn modelId="{9D4B08F7-7A01-4FBC-96C6-00E16E9E87BE}" type="presParOf" srcId="{D1100191-D824-4318-8D45-797F9C535B01}" destId="{2E44CEA6-5E5E-4EA7-86C6-D2032993ED85}" srcOrd="1" destOrd="0" presId="urn:microsoft.com/office/officeart/2017/3/layout/HorizontalLabelsTimeline"/>
    <dgm:cxn modelId="{6A60B4F7-8024-4E69-A46F-E4BF41865BFF}" type="presParOf" srcId="{2E44CEA6-5E5E-4EA7-86C6-D2032993ED85}" destId="{0B806167-E7DB-4393-8CD4-9BA4E3E9B02F}" srcOrd="0" destOrd="0" presId="urn:microsoft.com/office/officeart/2017/3/layout/HorizontalLabelsTimeline"/>
    <dgm:cxn modelId="{4FBDD8A9-B62F-4CBF-A45C-5DEFA701337D}" type="presParOf" srcId="{2E44CEA6-5E5E-4EA7-86C6-D2032993ED85}" destId="{0554AA9D-F9AA-4F5D-A758-F39F71A1BEC9}" srcOrd="1" destOrd="0" presId="urn:microsoft.com/office/officeart/2017/3/layout/HorizontalLabelsTimeline"/>
    <dgm:cxn modelId="{B0F758A5-CBE9-467B-BC03-65B607B78F94}" type="presParOf" srcId="{D1100191-D824-4318-8D45-797F9C535B01}" destId="{36DC465F-E11C-4FC5-9900-C692EA13204B}" srcOrd="2" destOrd="0" presId="urn:microsoft.com/office/officeart/2017/3/layout/HorizontalLabelsTimeline"/>
    <dgm:cxn modelId="{862C6AF9-8EA7-4327-8D80-3CF91A7FBBFF}" type="presParOf" srcId="{D1100191-D824-4318-8D45-797F9C535B01}" destId="{6D910739-52D8-43F7-8E6A-EECFDEDE924A}" srcOrd="3" destOrd="0" presId="urn:microsoft.com/office/officeart/2017/3/layout/HorizontalLabelsTimeline"/>
    <dgm:cxn modelId="{9C39306C-91FD-4629-88AF-C202605B2E6D}" type="presParOf" srcId="{D1100191-D824-4318-8D45-797F9C535B01}" destId="{C35A1D65-5E56-4E1D-8C6B-63B06E272738}" srcOrd="4" destOrd="0" presId="urn:microsoft.com/office/officeart/2017/3/layout/HorizontalLabels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8B371-2815-4661-9209-F8A29814ADCC}">
      <dsp:nvSpPr>
        <dsp:cNvPr id="0" name=""/>
        <dsp:cNvSpPr/>
      </dsp:nvSpPr>
      <dsp:spPr>
        <a:xfrm>
          <a:off x="0" y="2175669"/>
          <a:ext cx="10515600" cy="0"/>
        </a:xfrm>
        <a:prstGeom prst="line">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4E37A6A-8F95-4F28-92FC-1FE8089D7DAF}">
      <dsp:nvSpPr>
        <dsp:cNvPr id="0" name=""/>
        <dsp:cNvSpPr/>
      </dsp:nvSpPr>
      <dsp:spPr>
        <a:xfrm>
          <a:off x="80387" y="1348914"/>
          <a:ext cx="1140901" cy="522160"/>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altLang="zh-TW" sz="1600" b="1" kern="1200" dirty="0">
              <a:latin typeface="+mj-lt"/>
            </a:rPr>
            <a:t>3/10</a:t>
          </a:r>
          <a:endParaRPr lang="en-US" sz="1600" b="1" kern="1200" dirty="0">
            <a:latin typeface="+mj-lt"/>
          </a:endParaRPr>
        </a:p>
      </dsp:txBody>
      <dsp:txXfrm>
        <a:off x="80387" y="1348914"/>
        <a:ext cx="1140901" cy="522160"/>
      </dsp:txXfrm>
    </dsp:sp>
    <dsp:sp modelId="{255B3FC7-BD87-4810-87ED-7952D0F23157}">
      <dsp:nvSpPr>
        <dsp:cNvPr id="0" name=""/>
        <dsp:cNvSpPr/>
      </dsp:nvSpPr>
      <dsp:spPr>
        <a:xfrm>
          <a:off x="80387" y="789958"/>
          <a:ext cx="1140901" cy="558956"/>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pPr>
          <a:r>
            <a:rPr lang="en-US" sz="1200" b="0" kern="1200" dirty="0"/>
            <a:t>Discuss Project Plan</a:t>
          </a:r>
          <a:endParaRPr lang="en-US" sz="1200" i="1" kern="1200" dirty="0">
            <a:latin typeface="+mn-lt"/>
            <a:ea typeface="+mn-ea"/>
            <a:cs typeface="+mn-cs"/>
          </a:endParaRPr>
        </a:p>
      </dsp:txBody>
      <dsp:txXfrm>
        <a:off x="80387" y="789958"/>
        <a:ext cx="1140901" cy="558956"/>
      </dsp:txXfrm>
    </dsp:sp>
    <dsp:sp modelId="{DF478A7F-4668-4E0A-86F7-C1205CF5AA73}">
      <dsp:nvSpPr>
        <dsp:cNvPr id="0" name=""/>
        <dsp:cNvSpPr/>
      </dsp:nvSpPr>
      <dsp:spPr>
        <a:xfrm>
          <a:off x="650838" y="1871075"/>
          <a:ext cx="0" cy="304593"/>
        </a:xfrm>
        <a:prstGeom prst="line">
          <a:avLst/>
        </a:prstGeom>
        <a:noFill/>
        <a:ln w="9525" cap="flat"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C68C37A-C349-49AE-97A1-63D110D2C7D1}">
      <dsp:nvSpPr>
        <dsp:cNvPr id="0" name=""/>
        <dsp:cNvSpPr/>
      </dsp:nvSpPr>
      <dsp:spPr>
        <a:xfrm>
          <a:off x="728627" y="2480262"/>
          <a:ext cx="1140901" cy="522160"/>
        </a:xfrm>
        <a:prstGeom prst="rect">
          <a:avLst/>
        </a:prstGeom>
        <a:solidFill>
          <a:schemeClr val="accent2">
            <a:hueOff val="158066"/>
            <a:satOff val="729"/>
            <a:lumOff val="112"/>
            <a:alphaOff val="0"/>
          </a:schemeClr>
        </a:solidFill>
        <a:ln w="25400" cap="flat" cmpd="sng" algn="ctr">
          <a:solidFill>
            <a:schemeClr val="accent2">
              <a:hueOff val="158066"/>
              <a:satOff val="729"/>
              <a:lumOff val="11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altLang="zh-TW" sz="1600" b="1" kern="1200" dirty="0">
              <a:latin typeface="+mj-lt"/>
            </a:rPr>
            <a:t>3/17</a:t>
          </a:r>
          <a:endParaRPr lang="en-US" sz="1600" b="1" kern="1200" dirty="0">
            <a:latin typeface="+mj-lt"/>
          </a:endParaRPr>
        </a:p>
      </dsp:txBody>
      <dsp:txXfrm>
        <a:off x="728627" y="2480262"/>
        <a:ext cx="1140901" cy="522160"/>
      </dsp:txXfrm>
    </dsp:sp>
    <dsp:sp modelId="{A01D9671-7007-4F3F-98D6-A9730C5B45E4}">
      <dsp:nvSpPr>
        <dsp:cNvPr id="0" name=""/>
        <dsp:cNvSpPr/>
      </dsp:nvSpPr>
      <dsp:spPr>
        <a:xfrm>
          <a:off x="728627" y="3002423"/>
          <a:ext cx="1140901" cy="558956"/>
        </a:xfrm>
        <a:prstGeom prst="rect">
          <a:avLst/>
        </a:prstGeom>
        <a:solidFill>
          <a:schemeClr val="accent2">
            <a:tint val="40000"/>
            <a:alpha val="90000"/>
            <a:hueOff val="208791"/>
            <a:satOff val="694"/>
            <a:lumOff val="53"/>
            <a:alphaOff val="0"/>
          </a:schemeClr>
        </a:solidFill>
        <a:ln w="25400" cap="flat" cmpd="sng" algn="ctr">
          <a:solidFill>
            <a:schemeClr val="accent2">
              <a:tint val="40000"/>
              <a:alpha val="90000"/>
              <a:hueOff val="208791"/>
              <a:satOff val="694"/>
              <a:lumOff val="5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pPr>
          <a:r>
            <a:rPr lang="en-US" sz="1200" b="0" kern="1200" dirty="0"/>
            <a:t>Environment Setting</a:t>
          </a:r>
          <a:endParaRPr lang="en-US" sz="1200" i="1" kern="1200" dirty="0">
            <a:latin typeface="+mn-lt"/>
            <a:ea typeface="+mn-ea"/>
            <a:cs typeface="+mn-cs"/>
          </a:endParaRPr>
        </a:p>
      </dsp:txBody>
      <dsp:txXfrm>
        <a:off x="728627" y="3002423"/>
        <a:ext cx="1140901" cy="558956"/>
      </dsp:txXfrm>
    </dsp:sp>
    <dsp:sp modelId="{D4347EDB-4883-4C4B-A672-6266C9702B5A}">
      <dsp:nvSpPr>
        <dsp:cNvPr id="0" name=""/>
        <dsp:cNvSpPr/>
      </dsp:nvSpPr>
      <dsp:spPr>
        <a:xfrm>
          <a:off x="1299078" y="2175668"/>
          <a:ext cx="0" cy="304593"/>
        </a:xfrm>
        <a:prstGeom prst="line">
          <a:avLst/>
        </a:prstGeom>
        <a:noFill/>
        <a:ln w="9525" cap="flat" cmpd="sng" algn="ctr">
          <a:solidFill>
            <a:schemeClr val="accent2">
              <a:hueOff val="158066"/>
              <a:satOff val="729"/>
              <a:lumOff val="112"/>
              <a:alphaOff val="0"/>
            </a:schemeClr>
          </a:solidFill>
          <a:prstDash val="solid"/>
        </a:ln>
        <a:effectLst/>
      </dsp:spPr>
      <dsp:style>
        <a:lnRef idx="1">
          <a:scrgbClr r="0" g="0" b="0"/>
        </a:lnRef>
        <a:fillRef idx="0">
          <a:scrgbClr r="0" g="0" b="0"/>
        </a:fillRef>
        <a:effectRef idx="0">
          <a:scrgbClr r="0" g="0" b="0"/>
        </a:effectRef>
        <a:fontRef idx="minor"/>
      </dsp:style>
    </dsp:sp>
    <dsp:sp modelId="{6D7F9BE3-3008-4E5E-96F3-C71D72649902}">
      <dsp:nvSpPr>
        <dsp:cNvPr id="0" name=""/>
        <dsp:cNvSpPr/>
      </dsp:nvSpPr>
      <dsp:spPr>
        <a:xfrm rot="2700000">
          <a:off x="616993" y="2141823"/>
          <a:ext cx="67690" cy="67690"/>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0813CD-B7B7-4CC7-9B2D-B5AE3D30A4DA}">
      <dsp:nvSpPr>
        <dsp:cNvPr id="0" name=""/>
        <dsp:cNvSpPr/>
      </dsp:nvSpPr>
      <dsp:spPr>
        <a:xfrm rot="2700000">
          <a:off x="1265232" y="2141823"/>
          <a:ext cx="67690" cy="67690"/>
        </a:xfrm>
        <a:prstGeom prst="ellipse">
          <a:avLst/>
        </a:prstGeom>
        <a:solidFill>
          <a:schemeClr val="accent2">
            <a:hueOff val="158066"/>
            <a:satOff val="729"/>
            <a:lumOff val="11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5503B6E-C1DB-44F5-ABB8-38EF445ED1E8}">
      <dsp:nvSpPr>
        <dsp:cNvPr id="0" name=""/>
        <dsp:cNvSpPr/>
      </dsp:nvSpPr>
      <dsp:spPr>
        <a:xfrm>
          <a:off x="1376866" y="1348914"/>
          <a:ext cx="1140901" cy="522160"/>
        </a:xfrm>
        <a:prstGeom prst="rect">
          <a:avLst/>
        </a:prstGeom>
        <a:solidFill>
          <a:schemeClr val="accent2">
            <a:hueOff val="316131"/>
            <a:satOff val="1457"/>
            <a:lumOff val="224"/>
            <a:alphaOff val="0"/>
          </a:schemeClr>
        </a:solidFill>
        <a:ln w="25400" cap="flat" cmpd="sng" algn="ctr">
          <a:solidFill>
            <a:schemeClr val="accent2">
              <a:hueOff val="316131"/>
              <a:satOff val="1457"/>
              <a:lumOff val="22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altLang="zh-TW" sz="1600" kern="1200" dirty="0">
              <a:latin typeface="+mj-lt"/>
            </a:rPr>
            <a:t>3/27</a:t>
          </a:r>
          <a:endParaRPr lang="en-US" sz="2000" kern="1200" dirty="0">
            <a:latin typeface="+mj-lt"/>
          </a:endParaRPr>
        </a:p>
      </dsp:txBody>
      <dsp:txXfrm>
        <a:off x="1376866" y="1348914"/>
        <a:ext cx="1140901" cy="522160"/>
      </dsp:txXfrm>
    </dsp:sp>
    <dsp:sp modelId="{04897CD2-CF6F-4A55-8E79-1E7393B07B06}">
      <dsp:nvSpPr>
        <dsp:cNvPr id="0" name=""/>
        <dsp:cNvSpPr/>
      </dsp:nvSpPr>
      <dsp:spPr>
        <a:xfrm>
          <a:off x="1376866" y="641999"/>
          <a:ext cx="1140901" cy="706915"/>
        </a:xfrm>
        <a:prstGeom prst="rect">
          <a:avLst/>
        </a:prstGeom>
        <a:solidFill>
          <a:schemeClr val="accent2">
            <a:tint val="40000"/>
            <a:alpha val="90000"/>
            <a:hueOff val="417581"/>
            <a:satOff val="1389"/>
            <a:lumOff val="106"/>
            <a:alphaOff val="0"/>
          </a:schemeClr>
        </a:solidFill>
        <a:ln w="25400" cap="flat" cmpd="sng" algn="ctr">
          <a:solidFill>
            <a:schemeClr val="accent2">
              <a:tint val="40000"/>
              <a:alpha val="90000"/>
              <a:hueOff val="417581"/>
              <a:satOff val="1389"/>
              <a:lumOff val="10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pPr>
          <a:r>
            <a:rPr lang="en-US" sz="1200" b="0" kern="1200" dirty="0"/>
            <a:t>Plots Data Directly &amp; Analyze</a:t>
          </a:r>
          <a:endParaRPr lang="en-US" sz="1200" i="1" kern="1200" dirty="0">
            <a:latin typeface="+mn-lt"/>
            <a:ea typeface="+mn-ea"/>
            <a:cs typeface="+mn-cs"/>
          </a:endParaRPr>
        </a:p>
      </dsp:txBody>
      <dsp:txXfrm>
        <a:off x="1376866" y="641999"/>
        <a:ext cx="1140901" cy="706915"/>
      </dsp:txXfrm>
    </dsp:sp>
    <dsp:sp modelId="{73ACB8E4-FFC1-49E5-BB46-1EBD63F3BF67}">
      <dsp:nvSpPr>
        <dsp:cNvPr id="0" name=""/>
        <dsp:cNvSpPr/>
      </dsp:nvSpPr>
      <dsp:spPr>
        <a:xfrm>
          <a:off x="1947317" y="1871075"/>
          <a:ext cx="0" cy="304593"/>
        </a:xfrm>
        <a:prstGeom prst="line">
          <a:avLst/>
        </a:prstGeom>
        <a:noFill/>
        <a:ln w="9525" cap="flat" cmpd="sng" algn="ctr">
          <a:solidFill>
            <a:schemeClr val="accent2">
              <a:hueOff val="316131"/>
              <a:satOff val="1457"/>
              <a:lumOff val="224"/>
              <a:alphaOff val="0"/>
            </a:schemeClr>
          </a:solidFill>
          <a:prstDash val="solid"/>
        </a:ln>
        <a:effectLst/>
      </dsp:spPr>
      <dsp:style>
        <a:lnRef idx="1">
          <a:scrgbClr r="0" g="0" b="0"/>
        </a:lnRef>
        <a:fillRef idx="0">
          <a:scrgbClr r="0" g="0" b="0"/>
        </a:fillRef>
        <a:effectRef idx="0">
          <a:scrgbClr r="0" g="0" b="0"/>
        </a:effectRef>
        <a:fontRef idx="minor"/>
      </dsp:style>
    </dsp:sp>
    <dsp:sp modelId="{CBCB6B30-5D46-4B19-B9DE-C0B7FB057712}">
      <dsp:nvSpPr>
        <dsp:cNvPr id="0" name=""/>
        <dsp:cNvSpPr/>
      </dsp:nvSpPr>
      <dsp:spPr>
        <a:xfrm>
          <a:off x="2025106" y="2480262"/>
          <a:ext cx="1140901" cy="522160"/>
        </a:xfrm>
        <a:prstGeom prst="rect">
          <a:avLst/>
        </a:prstGeom>
        <a:solidFill>
          <a:schemeClr val="accent2">
            <a:hueOff val="474197"/>
            <a:satOff val="2186"/>
            <a:lumOff val="336"/>
            <a:alphaOff val="0"/>
          </a:schemeClr>
        </a:solidFill>
        <a:ln w="25400" cap="flat" cmpd="sng" algn="ctr">
          <a:solidFill>
            <a:schemeClr val="accent2">
              <a:hueOff val="474197"/>
              <a:satOff val="2186"/>
              <a:lumOff val="33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altLang="zh-TW" sz="1600" b="1" kern="1200" dirty="0">
              <a:latin typeface="+mj-lt"/>
            </a:rPr>
            <a:t>4/02</a:t>
          </a:r>
          <a:endParaRPr lang="en-US" sz="1600" b="1" kern="1200" dirty="0">
            <a:latin typeface="+mj-lt"/>
          </a:endParaRPr>
        </a:p>
      </dsp:txBody>
      <dsp:txXfrm>
        <a:off x="2025106" y="2480262"/>
        <a:ext cx="1140901" cy="522160"/>
      </dsp:txXfrm>
    </dsp:sp>
    <dsp:sp modelId="{95B1E40E-26D9-44C8-A99F-14EA44505DF3}">
      <dsp:nvSpPr>
        <dsp:cNvPr id="0" name=""/>
        <dsp:cNvSpPr/>
      </dsp:nvSpPr>
      <dsp:spPr>
        <a:xfrm>
          <a:off x="2025106" y="3002423"/>
          <a:ext cx="1140901" cy="558956"/>
        </a:xfrm>
        <a:prstGeom prst="rect">
          <a:avLst/>
        </a:prstGeom>
        <a:solidFill>
          <a:schemeClr val="accent2">
            <a:tint val="40000"/>
            <a:alpha val="90000"/>
            <a:hueOff val="626372"/>
            <a:satOff val="2083"/>
            <a:lumOff val="159"/>
            <a:alphaOff val="0"/>
          </a:schemeClr>
        </a:solidFill>
        <a:ln w="25400" cap="flat" cmpd="sng" algn="ctr">
          <a:solidFill>
            <a:schemeClr val="accent2">
              <a:tint val="40000"/>
              <a:alpha val="90000"/>
              <a:hueOff val="626372"/>
              <a:satOff val="2083"/>
              <a:lumOff val="15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pPr>
          <a:r>
            <a:rPr lang="en-US" sz="1200" b="0" kern="1200" dirty="0"/>
            <a:t>K-NN Practice</a:t>
          </a:r>
          <a:endParaRPr lang="en-US" sz="1200" i="1" kern="1200" dirty="0">
            <a:latin typeface="+mn-lt"/>
            <a:ea typeface="+mn-ea"/>
            <a:cs typeface="+mn-cs"/>
          </a:endParaRPr>
        </a:p>
      </dsp:txBody>
      <dsp:txXfrm>
        <a:off x="2025106" y="3002423"/>
        <a:ext cx="1140901" cy="558956"/>
      </dsp:txXfrm>
    </dsp:sp>
    <dsp:sp modelId="{BBBD3B06-9C30-48DB-A77E-5A358B1C6E78}">
      <dsp:nvSpPr>
        <dsp:cNvPr id="0" name=""/>
        <dsp:cNvSpPr/>
      </dsp:nvSpPr>
      <dsp:spPr>
        <a:xfrm>
          <a:off x="2595557" y="2175668"/>
          <a:ext cx="0" cy="304593"/>
        </a:xfrm>
        <a:prstGeom prst="line">
          <a:avLst/>
        </a:prstGeom>
        <a:noFill/>
        <a:ln w="9525" cap="flat" cmpd="sng" algn="ctr">
          <a:solidFill>
            <a:schemeClr val="accent2">
              <a:hueOff val="474197"/>
              <a:satOff val="2186"/>
              <a:lumOff val="336"/>
              <a:alphaOff val="0"/>
            </a:schemeClr>
          </a:solidFill>
          <a:prstDash val="solid"/>
        </a:ln>
        <a:effectLst/>
      </dsp:spPr>
      <dsp:style>
        <a:lnRef idx="1">
          <a:scrgbClr r="0" g="0" b="0"/>
        </a:lnRef>
        <a:fillRef idx="0">
          <a:scrgbClr r="0" g="0" b="0"/>
        </a:fillRef>
        <a:effectRef idx="0">
          <a:scrgbClr r="0" g="0" b="0"/>
        </a:effectRef>
        <a:fontRef idx="minor"/>
      </dsp:style>
    </dsp:sp>
    <dsp:sp modelId="{FE89438A-B301-4219-9492-D30967496E8F}">
      <dsp:nvSpPr>
        <dsp:cNvPr id="0" name=""/>
        <dsp:cNvSpPr/>
      </dsp:nvSpPr>
      <dsp:spPr>
        <a:xfrm rot="2700000">
          <a:off x="1913472" y="2141823"/>
          <a:ext cx="67690" cy="67690"/>
        </a:xfrm>
        <a:prstGeom prst="ellipse">
          <a:avLst/>
        </a:prstGeom>
        <a:solidFill>
          <a:schemeClr val="accent2">
            <a:hueOff val="316131"/>
            <a:satOff val="1457"/>
            <a:lumOff val="22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574381E-6C24-436D-B265-4BCFEFA46591}">
      <dsp:nvSpPr>
        <dsp:cNvPr id="0" name=""/>
        <dsp:cNvSpPr/>
      </dsp:nvSpPr>
      <dsp:spPr>
        <a:xfrm rot="2700000">
          <a:off x="2561711" y="2141823"/>
          <a:ext cx="67690" cy="67690"/>
        </a:xfrm>
        <a:prstGeom prst="ellipse">
          <a:avLst/>
        </a:prstGeom>
        <a:solidFill>
          <a:schemeClr val="accent2">
            <a:hueOff val="474197"/>
            <a:satOff val="2186"/>
            <a:lumOff val="33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8F6D506-033B-4CA4-9572-41E373A6B43C}">
      <dsp:nvSpPr>
        <dsp:cNvPr id="0" name=""/>
        <dsp:cNvSpPr/>
      </dsp:nvSpPr>
      <dsp:spPr>
        <a:xfrm>
          <a:off x="2673345" y="1348914"/>
          <a:ext cx="1140901" cy="522160"/>
        </a:xfrm>
        <a:prstGeom prst="rect">
          <a:avLst/>
        </a:prstGeom>
        <a:solidFill>
          <a:schemeClr val="accent2">
            <a:hueOff val="632263"/>
            <a:satOff val="2915"/>
            <a:lumOff val="448"/>
            <a:alphaOff val="0"/>
          </a:schemeClr>
        </a:solidFill>
        <a:ln w="25400" cap="flat" cmpd="sng" algn="ctr">
          <a:solidFill>
            <a:schemeClr val="accent2">
              <a:hueOff val="632263"/>
              <a:satOff val="2915"/>
              <a:lumOff val="44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altLang="zh-TW" sz="1600" b="1" kern="1200" dirty="0">
              <a:latin typeface="+mj-lt"/>
            </a:rPr>
            <a:t>4/07</a:t>
          </a:r>
          <a:endParaRPr lang="en-US" sz="1600" b="1" kern="1200" dirty="0">
            <a:latin typeface="+mj-lt"/>
          </a:endParaRPr>
        </a:p>
      </dsp:txBody>
      <dsp:txXfrm>
        <a:off x="2673345" y="1348914"/>
        <a:ext cx="1140901" cy="522160"/>
      </dsp:txXfrm>
    </dsp:sp>
    <dsp:sp modelId="{FE14A9FC-66E7-4679-B63E-054F98E59204}">
      <dsp:nvSpPr>
        <dsp:cNvPr id="0" name=""/>
        <dsp:cNvSpPr/>
      </dsp:nvSpPr>
      <dsp:spPr>
        <a:xfrm>
          <a:off x="2673345" y="789958"/>
          <a:ext cx="1140901" cy="558956"/>
        </a:xfrm>
        <a:prstGeom prst="rect">
          <a:avLst/>
        </a:prstGeom>
        <a:solidFill>
          <a:schemeClr val="accent2">
            <a:tint val="40000"/>
            <a:alpha val="90000"/>
            <a:hueOff val="835162"/>
            <a:satOff val="2778"/>
            <a:lumOff val="211"/>
            <a:alphaOff val="0"/>
          </a:schemeClr>
        </a:solidFill>
        <a:ln w="25400" cap="flat" cmpd="sng" algn="ctr">
          <a:solidFill>
            <a:schemeClr val="accent2">
              <a:tint val="40000"/>
              <a:alpha val="90000"/>
              <a:hueOff val="835162"/>
              <a:satOff val="2778"/>
              <a:lumOff val="2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pPr>
          <a:r>
            <a:rPr lang="en-US" sz="1200" b="0" kern="1200" dirty="0"/>
            <a:t>Midterm Report</a:t>
          </a:r>
          <a:endParaRPr lang="en-US" sz="1200" i="1" kern="1200" dirty="0">
            <a:latin typeface="+mn-lt"/>
            <a:ea typeface="+mn-ea"/>
            <a:cs typeface="+mn-cs"/>
          </a:endParaRPr>
        </a:p>
      </dsp:txBody>
      <dsp:txXfrm>
        <a:off x="2673345" y="789958"/>
        <a:ext cx="1140901" cy="558956"/>
      </dsp:txXfrm>
    </dsp:sp>
    <dsp:sp modelId="{4702B22B-8EB6-4454-9F8E-9A963F32B8A1}">
      <dsp:nvSpPr>
        <dsp:cNvPr id="0" name=""/>
        <dsp:cNvSpPr/>
      </dsp:nvSpPr>
      <dsp:spPr>
        <a:xfrm>
          <a:off x="3243796" y="1871075"/>
          <a:ext cx="0" cy="304593"/>
        </a:xfrm>
        <a:prstGeom prst="line">
          <a:avLst/>
        </a:prstGeom>
        <a:noFill/>
        <a:ln w="9525" cap="flat" cmpd="sng" algn="ctr">
          <a:solidFill>
            <a:schemeClr val="accent2">
              <a:hueOff val="632263"/>
              <a:satOff val="2915"/>
              <a:lumOff val="448"/>
              <a:alphaOff val="0"/>
            </a:schemeClr>
          </a:solidFill>
          <a:prstDash val="solid"/>
        </a:ln>
        <a:effectLst/>
      </dsp:spPr>
      <dsp:style>
        <a:lnRef idx="1">
          <a:scrgbClr r="0" g="0" b="0"/>
        </a:lnRef>
        <a:fillRef idx="0">
          <a:scrgbClr r="0" g="0" b="0"/>
        </a:fillRef>
        <a:effectRef idx="0">
          <a:scrgbClr r="0" g="0" b="0"/>
        </a:effectRef>
        <a:fontRef idx="minor"/>
      </dsp:style>
    </dsp:sp>
    <dsp:sp modelId="{CB628582-F411-449A-93F3-DAA4C97F8EE2}">
      <dsp:nvSpPr>
        <dsp:cNvPr id="0" name=""/>
        <dsp:cNvSpPr/>
      </dsp:nvSpPr>
      <dsp:spPr>
        <a:xfrm>
          <a:off x="3321585" y="2480262"/>
          <a:ext cx="1140901" cy="522160"/>
        </a:xfrm>
        <a:prstGeom prst="rect">
          <a:avLst/>
        </a:prstGeom>
        <a:solidFill>
          <a:schemeClr val="accent2">
            <a:hueOff val="790329"/>
            <a:satOff val="3643"/>
            <a:lumOff val="560"/>
            <a:alphaOff val="0"/>
          </a:schemeClr>
        </a:solidFill>
        <a:ln w="25400" cap="flat" cmpd="sng" algn="ctr">
          <a:solidFill>
            <a:schemeClr val="accent2">
              <a:hueOff val="790329"/>
              <a:satOff val="3643"/>
              <a:lumOff val="56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533400">
            <a:lnSpc>
              <a:spcPct val="90000"/>
            </a:lnSpc>
            <a:spcBef>
              <a:spcPct val="0"/>
            </a:spcBef>
            <a:spcAft>
              <a:spcPct val="35000"/>
            </a:spcAft>
            <a:buNone/>
          </a:pPr>
          <a:r>
            <a:rPr lang="en-US" sz="1600" b="1" kern="1200" dirty="0">
              <a:latin typeface="+mj-lt"/>
            </a:rPr>
            <a:t>4/13</a:t>
          </a:r>
        </a:p>
      </dsp:txBody>
      <dsp:txXfrm>
        <a:off x="3321585" y="2480262"/>
        <a:ext cx="1140901" cy="522160"/>
      </dsp:txXfrm>
    </dsp:sp>
    <dsp:sp modelId="{6090D02E-120C-4703-BE99-689F3AA7E7B1}">
      <dsp:nvSpPr>
        <dsp:cNvPr id="0" name=""/>
        <dsp:cNvSpPr/>
      </dsp:nvSpPr>
      <dsp:spPr>
        <a:xfrm>
          <a:off x="3321585" y="3002423"/>
          <a:ext cx="1140901" cy="526076"/>
        </a:xfrm>
        <a:prstGeom prst="rect">
          <a:avLst/>
        </a:prstGeom>
        <a:solidFill>
          <a:schemeClr val="accent2">
            <a:tint val="40000"/>
            <a:alpha val="90000"/>
            <a:hueOff val="1043953"/>
            <a:satOff val="3472"/>
            <a:lumOff val="264"/>
            <a:alphaOff val="0"/>
          </a:schemeClr>
        </a:solidFill>
        <a:ln w="25400" cap="flat" cmpd="sng" algn="ctr">
          <a:solidFill>
            <a:schemeClr val="accent2">
              <a:tint val="40000"/>
              <a:alpha val="90000"/>
              <a:hueOff val="1043953"/>
              <a:satOff val="3472"/>
              <a:lumOff val="2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pPr>
          <a:r>
            <a:rPr lang="en-US" sz="1200" i="0" kern="1200" dirty="0">
              <a:latin typeface="+mn-lt"/>
              <a:ea typeface="+mn-ea"/>
              <a:cs typeface="+mn-cs"/>
            </a:rPr>
            <a:t>Read Papers</a:t>
          </a:r>
        </a:p>
      </dsp:txBody>
      <dsp:txXfrm>
        <a:off x="3321585" y="3002423"/>
        <a:ext cx="1140901" cy="526076"/>
      </dsp:txXfrm>
    </dsp:sp>
    <dsp:sp modelId="{07D31007-1A29-46EE-9E78-3D950DD3E189}">
      <dsp:nvSpPr>
        <dsp:cNvPr id="0" name=""/>
        <dsp:cNvSpPr/>
      </dsp:nvSpPr>
      <dsp:spPr>
        <a:xfrm>
          <a:off x="3892036" y="2175668"/>
          <a:ext cx="0" cy="304593"/>
        </a:xfrm>
        <a:prstGeom prst="line">
          <a:avLst/>
        </a:prstGeom>
        <a:noFill/>
        <a:ln w="9525" cap="flat" cmpd="sng" algn="ctr">
          <a:solidFill>
            <a:schemeClr val="accent2">
              <a:hueOff val="790329"/>
              <a:satOff val="3643"/>
              <a:lumOff val="560"/>
              <a:alphaOff val="0"/>
            </a:schemeClr>
          </a:solidFill>
          <a:prstDash val="solid"/>
        </a:ln>
        <a:effectLst/>
      </dsp:spPr>
      <dsp:style>
        <a:lnRef idx="1">
          <a:scrgbClr r="0" g="0" b="0"/>
        </a:lnRef>
        <a:fillRef idx="0">
          <a:scrgbClr r="0" g="0" b="0"/>
        </a:fillRef>
        <a:effectRef idx="0">
          <a:scrgbClr r="0" g="0" b="0"/>
        </a:effectRef>
        <a:fontRef idx="minor"/>
      </dsp:style>
    </dsp:sp>
    <dsp:sp modelId="{F2E81385-B138-4A59-9452-A3C9AC4F2012}">
      <dsp:nvSpPr>
        <dsp:cNvPr id="0" name=""/>
        <dsp:cNvSpPr/>
      </dsp:nvSpPr>
      <dsp:spPr>
        <a:xfrm rot="2700000">
          <a:off x="3209951" y="2141823"/>
          <a:ext cx="67690" cy="67690"/>
        </a:xfrm>
        <a:prstGeom prst="ellipse">
          <a:avLst/>
        </a:prstGeom>
        <a:solidFill>
          <a:schemeClr val="accent2">
            <a:hueOff val="632263"/>
            <a:satOff val="2915"/>
            <a:lumOff val="44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6FCA8FC-010A-4FFF-A147-615D8D256DD7}">
      <dsp:nvSpPr>
        <dsp:cNvPr id="0" name=""/>
        <dsp:cNvSpPr/>
      </dsp:nvSpPr>
      <dsp:spPr>
        <a:xfrm rot="2700000">
          <a:off x="3858190" y="2141823"/>
          <a:ext cx="67690" cy="67690"/>
        </a:xfrm>
        <a:prstGeom prst="rect">
          <a:avLst/>
        </a:prstGeom>
        <a:solidFill>
          <a:schemeClr val="accent2">
            <a:hueOff val="790329"/>
            <a:satOff val="3643"/>
            <a:lumOff val="56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70971D8-F05B-4392-88C0-D9921BB5F6B0}">
      <dsp:nvSpPr>
        <dsp:cNvPr id="0" name=""/>
        <dsp:cNvSpPr/>
      </dsp:nvSpPr>
      <dsp:spPr>
        <a:xfrm>
          <a:off x="3969824" y="1348914"/>
          <a:ext cx="1140901" cy="522160"/>
        </a:xfrm>
        <a:prstGeom prst="rect">
          <a:avLst/>
        </a:prstGeom>
        <a:solidFill>
          <a:schemeClr val="accent2">
            <a:hueOff val="948394"/>
            <a:satOff val="4372"/>
            <a:lumOff val="672"/>
            <a:alphaOff val="0"/>
          </a:schemeClr>
        </a:solidFill>
        <a:ln w="25400" cap="flat" cmpd="sng" algn="ctr">
          <a:solidFill>
            <a:schemeClr val="accent2">
              <a:hueOff val="948394"/>
              <a:satOff val="4372"/>
              <a:lumOff val="67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altLang="zh-TW" sz="1600" b="1" kern="1200" dirty="0">
              <a:latin typeface="+mj-lt"/>
            </a:rPr>
            <a:t>4/14</a:t>
          </a:r>
          <a:endParaRPr lang="en-US" sz="1600" b="1" kern="1200" dirty="0">
            <a:latin typeface="+mj-lt"/>
          </a:endParaRPr>
        </a:p>
      </dsp:txBody>
      <dsp:txXfrm>
        <a:off x="3969824" y="1348914"/>
        <a:ext cx="1140901" cy="522160"/>
      </dsp:txXfrm>
    </dsp:sp>
    <dsp:sp modelId="{1D60394B-1800-4790-9694-08B1C1D1B34D}">
      <dsp:nvSpPr>
        <dsp:cNvPr id="0" name=""/>
        <dsp:cNvSpPr/>
      </dsp:nvSpPr>
      <dsp:spPr>
        <a:xfrm>
          <a:off x="3969824" y="477600"/>
          <a:ext cx="1140901" cy="871314"/>
        </a:xfrm>
        <a:prstGeom prst="rect">
          <a:avLst/>
        </a:prstGeom>
        <a:solidFill>
          <a:schemeClr val="accent2">
            <a:tint val="40000"/>
            <a:alpha val="90000"/>
            <a:hueOff val="1252743"/>
            <a:satOff val="4167"/>
            <a:lumOff val="317"/>
            <a:alphaOff val="0"/>
          </a:schemeClr>
        </a:solidFill>
        <a:ln w="25400" cap="flat" cmpd="sng" algn="ctr">
          <a:solidFill>
            <a:schemeClr val="accent2">
              <a:tint val="40000"/>
              <a:alpha val="90000"/>
              <a:hueOff val="1252743"/>
              <a:satOff val="4167"/>
              <a:lumOff val="3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pPr>
          <a:r>
            <a:rPr lang="en-US" sz="1200" b="0" kern="1200" dirty="0"/>
            <a:t>Midterm Report</a:t>
          </a:r>
          <a:r>
            <a:rPr lang="zh-TW" altLang="en-US" sz="1200" b="0" kern="1200" dirty="0"/>
            <a:t> </a:t>
          </a:r>
          <a:r>
            <a:rPr lang="en-US" altLang="zh-TW" sz="1200" b="0" kern="1200" dirty="0"/>
            <a:t>&amp;</a:t>
          </a:r>
          <a:r>
            <a:rPr lang="zh-TW" altLang="en-US" sz="1200" b="0" kern="1200" dirty="0"/>
            <a:t> </a:t>
          </a:r>
          <a:r>
            <a:rPr lang="en-US" altLang="zh-TW" sz="1200" b="0" kern="1200" dirty="0"/>
            <a:t>Presentation Practice</a:t>
          </a:r>
          <a:endParaRPr lang="en-US" sz="1200" i="1" kern="1200" dirty="0">
            <a:latin typeface="+mn-lt"/>
            <a:ea typeface="+mn-ea"/>
            <a:cs typeface="+mn-cs"/>
          </a:endParaRPr>
        </a:p>
      </dsp:txBody>
      <dsp:txXfrm>
        <a:off x="3969824" y="477600"/>
        <a:ext cx="1140901" cy="871314"/>
      </dsp:txXfrm>
    </dsp:sp>
    <dsp:sp modelId="{59F1EF41-14EA-48EE-A559-118169DBDB24}">
      <dsp:nvSpPr>
        <dsp:cNvPr id="0" name=""/>
        <dsp:cNvSpPr/>
      </dsp:nvSpPr>
      <dsp:spPr>
        <a:xfrm>
          <a:off x="4540275" y="1871075"/>
          <a:ext cx="0" cy="304593"/>
        </a:xfrm>
        <a:prstGeom prst="line">
          <a:avLst/>
        </a:prstGeom>
        <a:noFill/>
        <a:ln w="9525" cap="flat" cmpd="sng" algn="ctr">
          <a:solidFill>
            <a:schemeClr val="accent2">
              <a:hueOff val="948394"/>
              <a:satOff val="4372"/>
              <a:lumOff val="672"/>
              <a:alphaOff val="0"/>
            </a:schemeClr>
          </a:solidFill>
          <a:prstDash val="solid"/>
        </a:ln>
        <a:effectLst/>
      </dsp:spPr>
      <dsp:style>
        <a:lnRef idx="1">
          <a:scrgbClr r="0" g="0" b="0"/>
        </a:lnRef>
        <a:fillRef idx="0">
          <a:scrgbClr r="0" g="0" b="0"/>
        </a:fillRef>
        <a:effectRef idx="0">
          <a:scrgbClr r="0" g="0" b="0"/>
        </a:effectRef>
        <a:fontRef idx="minor"/>
      </dsp:style>
    </dsp:sp>
    <dsp:sp modelId="{A7F04B95-81DC-4C70-990B-FEE82F4C63E7}">
      <dsp:nvSpPr>
        <dsp:cNvPr id="0" name=""/>
        <dsp:cNvSpPr/>
      </dsp:nvSpPr>
      <dsp:spPr>
        <a:xfrm>
          <a:off x="4540275" y="2480262"/>
          <a:ext cx="1435048" cy="522160"/>
        </a:xfrm>
        <a:prstGeom prst="rect">
          <a:avLst/>
        </a:prstGeom>
        <a:solidFill>
          <a:schemeClr val="accent2">
            <a:hueOff val="1106460"/>
            <a:satOff val="5101"/>
            <a:lumOff val="784"/>
            <a:alphaOff val="0"/>
          </a:schemeClr>
        </a:solidFill>
        <a:ln w="25400" cap="flat" cmpd="sng" algn="ctr">
          <a:solidFill>
            <a:schemeClr val="accent2">
              <a:hueOff val="1106460"/>
              <a:satOff val="5101"/>
              <a:lumOff val="78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1244600">
            <a:lnSpc>
              <a:spcPct val="90000"/>
            </a:lnSpc>
            <a:spcBef>
              <a:spcPct val="0"/>
            </a:spcBef>
            <a:spcAft>
              <a:spcPct val="35000"/>
            </a:spcAft>
            <a:buNone/>
            <a:defRPr b="1"/>
          </a:pPr>
          <a:r>
            <a:rPr lang="en-US" altLang="zh-TW" sz="2800" kern="1200" dirty="0">
              <a:latin typeface="+mj-lt"/>
            </a:rPr>
            <a:t>4/20</a:t>
          </a:r>
          <a:endParaRPr lang="en-US" sz="2800" kern="1200" dirty="0">
            <a:latin typeface="+mj-lt"/>
          </a:endParaRPr>
        </a:p>
      </dsp:txBody>
      <dsp:txXfrm>
        <a:off x="4540275" y="2480262"/>
        <a:ext cx="1435048" cy="522160"/>
      </dsp:txXfrm>
    </dsp:sp>
    <dsp:sp modelId="{725F2AEF-0925-4411-A89A-5976D96BC3B1}">
      <dsp:nvSpPr>
        <dsp:cNvPr id="0" name=""/>
        <dsp:cNvSpPr/>
      </dsp:nvSpPr>
      <dsp:spPr>
        <a:xfrm>
          <a:off x="4540275" y="3002423"/>
          <a:ext cx="1435048" cy="641156"/>
        </a:xfrm>
        <a:prstGeom prst="rect">
          <a:avLst/>
        </a:prstGeom>
        <a:solidFill>
          <a:schemeClr val="accent2">
            <a:tint val="40000"/>
            <a:alpha val="90000"/>
            <a:hueOff val="1461534"/>
            <a:satOff val="4861"/>
            <a:lumOff val="370"/>
            <a:alphaOff val="0"/>
          </a:schemeClr>
        </a:solidFill>
        <a:ln w="25400" cap="flat" cmpd="sng" algn="ctr">
          <a:solidFill>
            <a:schemeClr val="accent2">
              <a:tint val="40000"/>
              <a:alpha val="90000"/>
              <a:hueOff val="1461534"/>
              <a:satOff val="4861"/>
              <a:lumOff val="37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ctr" defTabSz="622300">
            <a:lnSpc>
              <a:spcPct val="90000"/>
            </a:lnSpc>
            <a:spcBef>
              <a:spcPct val="0"/>
            </a:spcBef>
            <a:spcAft>
              <a:spcPct val="35000"/>
            </a:spcAft>
            <a:buNone/>
          </a:pPr>
          <a:r>
            <a:rPr lang="en-US" sz="1400" b="1" i="0" kern="1200" dirty="0"/>
            <a:t>Proposal Presentation</a:t>
          </a:r>
          <a:endParaRPr lang="zh-TW" altLang="en-US" sz="1400" b="1" kern="1200" dirty="0"/>
        </a:p>
      </dsp:txBody>
      <dsp:txXfrm>
        <a:off x="4540275" y="3002423"/>
        <a:ext cx="1435048" cy="641156"/>
      </dsp:txXfrm>
    </dsp:sp>
    <dsp:sp modelId="{3F1F843F-8CAA-4ECF-B5A2-211D6C43D3C6}">
      <dsp:nvSpPr>
        <dsp:cNvPr id="0" name=""/>
        <dsp:cNvSpPr/>
      </dsp:nvSpPr>
      <dsp:spPr>
        <a:xfrm>
          <a:off x="5257799" y="2175668"/>
          <a:ext cx="0" cy="304593"/>
        </a:xfrm>
        <a:prstGeom prst="line">
          <a:avLst/>
        </a:prstGeom>
        <a:noFill/>
        <a:ln w="9525" cap="flat" cmpd="sng" algn="ctr">
          <a:solidFill>
            <a:schemeClr val="accent2">
              <a:hueOff val="1106460"/>
              <a:satOff val="5101"/>
              <a:lumOff val="784"/>
              <a:alphaOff val="0"/>
            </a:schemeClr>
          </a:solidFill>
          <a:prstDash val="solid"/>
        </a:ln>
        <a:effectLst/>
      </dsp:spPr>
      <dsp:style>
        <a:lnRef idx="1">
          <a:scrgbClr r="0" g="0" b="0"/>
        </a:lnRef>
        <a:fillRef idx="0">
          <a:scrgbClr r="0" g="0" b="0"/>
        </a:fillRef>
        <a:effectRef idx="0">
          <a:scrgbClr r="0" g="0" b="0"/>
        </a:effectRef>
        <a:fontRef idx="minor"/>
      </dsp:style>
    </dsp:sp>
    <dsp:sp modelId="{8E0947F0-E28B-4B2E-B1D6-BFEED1AF012B}">
      <dsp:nvSpPr>
        <dsp:cNvPr id="0" name=""/>
        <dsp:cNvSpPr/>
      </dsp:nvSpPr>
      <dsp:spPr>
        <a:xfrm rot="2700000">
          <a:off x="4506430" y="2141823"/>
          <a:ext cx="67690" cy="67690"/>
        </a:xfrm>
        <a:prstGeom prst="ellipse">
          <a:avLst/>
        </a:prstGeom>
        <a:solidFill>
          <a:schemeClr val="accent2">
            <a:hueOff val="948394"/>
            <a:satOff val="4372"/>
            <a:lumOff val="67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B98CC0-1029-46A6-8053-0933F88F7705}">
      <dsp:nvSpPr>
        <dsp:cNvPr id="0" name=""/>
        <dsp:cNvSpPr/>
      </dsp:nvSpPr>
      <dsp:spPr>
        <a:xfrm rot="2700000">
          <a:off x="5223954" y="2141823"/>
          <a:ext cx="67690" cy="67690"/>
        </a:xfrm>
        <a:prstGeom prst="ellipse">
          <a:avLst/>
        </a:prstGeom>
        <a:solidFill>
          <a:schemeClr val="accent2">
            <a:hueOff val="1106460"/>
            <a:satOff val="5101"/>
            <a:lumOff val="78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7A7A7CF-8522-4AC2-87CD-1688BA29F20D}">
      <dsp:nvSpPr>
        <dsp:cNvPr id="0" name=""/>
        <dsp:cNvSpPr/>
      </dsp:nvSpPr>
      <dsp:spPr>
        <a:xfrm>
          <a:off x="5333316" y="1348914"/>
          <a:ext cx="1140901" cy="522160"/>
        </a:xfrm>
        <a:prstGeom prst="rect">
          <a:avLst/>
        </a:prstGeom>
        <a:solidFill>
          <a:schemeClr val="accent2">
            <a:hueOff val="1264526"/>
            <a:satOff val="5829"/>
            <a:lumOff val="897"/>
            <a:alphaOff val="0"/>
          </a:schemeClr>
        </a:solidFill>
        <a:ln w="25400" cap="flat" cmpd="sng" algn="ctr">
          <a:solidFill>
            <a:schemeClr val="accent2">
              <a:hueOff val="1264526"/>
              <a:satOff val="5829"/>
              <a:lumOff val="89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sz="1600" b="1" kern="1200" dirty="0">
              <a:latin typeface="+mj-lt"/>
            </a:rPr>
            <a:t>4/29</a:t>
          </a:r>
        </a:p>
      </dsp:txBody>
      <dsp:txXfrm>
        <a:off x="5333316" y="1348914"/>
        <a:ext cx="1140901" cy="522160"/>
      </dsp:txXfrm>
    </dsp:sp>
    <dsp:sp modelId="{F4670A02-DA29-4C9D-AC73-5AF6A3ACD29A}">
      <dsp:nvSpPr>
        <dsp:cNvPr id="0" name=""/>
        <dsp:cNvSpPr/>
      </dsp:nvSpPr>
      <dsp:spPr>
        <a:xfrm>
          <a:off x="5333316" y="329641"/>
          <a:ext cx="1140901" cy="1019273"/>
        </a:xfrm>
        <a:prstGeom prst="rect">
          <a:avLst/>
        </a:prstGeom>
        <a:solidFill>
          <a:schemeClr val="accent2">
            <a:tint val="40000"/>
            <a:alpha val="90000"/>
            <a:hueOff val="1670324"/>
            <a:satOff val="5555"/>
            <a:lumOff val="423"/>
            <a:alphaOff val="0"/>
          </a:schemeClr>
        </a:solidFill>
        <a:ln w="25400" cap="flat" cmpd="sng" algn="ctr">
          <a:solidFill>
            <a:schemeClr val="accent2">
              <a:tint val="40000"/>
              <a:alpha val="90000"/>
              <a:hueOff val="1670324"/>
              <a:satOff val="5555"/>
              <a:lumOff val="42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pPr>
          <a:r>
            <a:rPr lang="en-US" sz="1200" b="0" kern="1200" dirty="0"/>
            <a:t>Correlation Coefficient, </a:t>
          </a:r>
          <a:r>
            <a:rPr lang="en-US" sz="1200" b="0" kern="1200" dirty="0">
              <a:latin typeface="+mj-lt"/>
            </a:rPr>
            <a:t>SVM &amp; </a:t>
          </a:r>
          <a:r>
            <a:rPr lang="en-US" sz="1200" b="0" kern="1200" dirty="0"/>
            <a:t>Decision Tree</a:t>
          </a:r>
          <a:endParaRPr lang="en-US" sz="1200" kern="1200" dirty="0">
            <a:latin typeface="+mj-lt"/>
          </a:endParaRPr>
        </a:p>
      </dsp:txBody>
      <dsp:txXfrm>
        <a:off x="5333316" y="329641"/>
        <a:ext cx="1140901" cy="1019273"/>
      </dsp:txXfrm>
    </dsp:sp>
    <dsp:sp modelId="{28E16D43-6D36-4B96-8B64-2A80C3ACF0B1}">
      <dsp:nvSpPr>
        <dsp:cNvPr id="0" name=""/>
        <dsp:cNvSpPr/>
      </dsp:nvSpPr>
      <dsp:spPr>
        <a:xfrm>
          <a:off x="5903767" y="1871075"/>
          <a:ext cx="0" cy="304593"/>
        </a:xfrm>
        <a:prstGeom prst="line">
          <a:avLst/>
        </a:prstGeom>
        <a:noFill/>
        <a:ln w="9525" cap="flat" cmpd="sng" algn="ctr">
          <a:solidFill>
            <a:schemeClr val="accent2">
              <a:hueOff val="1264526"/>
              <a:satOff val="5829"/>
              <a:lumOff val="897"/>
              <a:alphaOff val="0"/>
            </a:schemeClr>
          </a:solidFill>
          <a:prstDash val="solid"/>
        </a:ln>
        <a:effectLst/>
      </dsp:spPr>
      <dsp:style>
        <a:lnRef idx="1">
          <a:scrgbClr r="0" g="0" b="0"/>
        </a:lnRef>
        <a:fillRef idx="0">
          <a:scrgbClr r="0" g="0" b="0"/>
        </a:fillRef>
        <a:effectRef idx="0">
          <a:scrgbClr r="0" g="0" b="0"/>
        </a:effectRef>
        <a:fontRef idx="minor"/>
      </dsp:style>
    </dsp:sp>
    <dsp:sp modelId="{C3271F99-0F87-4476-85D9-DB29800D1884}">
      <dsp:nvSpPr>
        <dsp:cNvPr id="0" name=""/>
        <dsp:cNvSpPr/>
      </dsp:nvSpPr>
      <dsp:spPr>
        <a:xfrm>
          <a:off x="6053113" y="2480262"/>
          <a:ext cx="1140901" cy="522160"/>
        </a:xfrm>
        <a:prstGeom prst="rect">
          <a:avLst/>
        </a:prstGeom>
        <a:solidFill>
          <a:schemeClr val="accent2">
            <a:hueOff val="1422592"/>
            <a:satOff val="6558"/>
            <a:lumOff val="1009"/>
            <a:alphaOff val="0"/>
          </a:schemeClr>
        </a:solidFill>
        <a:ln w="25400" cap="flat" cmpd="sng" algn="ctr">
          <a:solidFill>
            <a:schemeClr val="accent2">
              <a:hueOff val="1422592"/>
              <a:satOff val="6558"/>
              <a:lumOff val="100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pPr>
          <a:r>
            <a:rPr lang="en-US" altLang="zh-TW" sz="1600" b="1" kern="1200" dirty="0">
              <a:latin typeface="+mj-lt"/>
            </a:rPr>
            <a:t>4/30</a:t>
          </a:r>
          <a:endParaRPr lang="en-US" sz="1600" b="1" kern="1200" dirty="0">
            <a:latin typeface="+mj-lt"/>
          </a:endParaRPr>
        </a:p>
      </dsp:txBody>
      <dsp:txXfrm>
        <a:off x="6053113" y="2480262"/>
        <a:ext cx="1140901" cy="522160"/>
      </dsp:txXfrm>
    </dsp:sp>
    <dsp:sp modelId="{39ABE7F9-4E02-436F-8BA0-BEF63CFC6F7B}">
      <dsp:nvSpPr>
        <dsp:cNvPr id="0" name=""/>
        <dsp:cNvSpPr/>
      </dsp:nvSpPr>
      <dsp:spPr>
        <a:xfrm>
          <a:off x="6053113" y="3002423"/>
          <a:ext cx="1140901" cy="706915"/>
        </a:xfrm>
        <a:prstGeom prst="rect">
          <a:avLst/>
        </a:prstGeom>
        <a:solidFill>
          <a:schemeClr val="accent2">
            <a:tint val="40000"/>
            <a:alpha val="90000"/>
            <a:hueOff val="1879115"/>
            <a:satOff val="6250"/>
            <a:lumOff val="476"/>
            <a:alphaOff val="0"/>
          </a:schemeClr>
        </a:solidFill>
        <a:ln w="25400" cap="flat" cmpd="sng" algn="ctr">
          <a:solidFill>
            <a:schemeClr val="accent2">
              <a:tint val="40000"/>
              <a:alpha val="90000"/>
              <a:hueOff val="1879115"/>
              <a:satOff val="6250"/>
              <a:lumOff val="47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pPr>
          <a:r>
            <a:rPr lang="en-US" sz="1200" b="0" kern="1200" dirty="0"/>
            <a:t>Refactor and Discuss D</a:t>
          </a:r>
          <a:r>
            <a:rPr lang="en-US" altLang="zh-TW" sz="1200" b="0" kern="1200" dirty="0"/>
            <a:t>evelop Plan</a:t>
          </a:r>
          <a:endParaRPr lang="en-US" sz="1200" kern="1200" dirty="0">
            <a:latin typeface="+mj-lt"/>
          </a:endParaRPr>
        </a:p>
      </dsp:txBody>
      <dsp:txXfrm>
        <a:off x="6053113" y="3002423"/>
        <a:ext cx="1140901" cy="706915"/>
      </dsp:txXfrm>
    </dsp:sp>
    <dsp:sp modelId="{EAF79E10-00BF-4E12-8FE2-7F357DAD95D4}">
      <dsp:nvSpPr>
        <dsp:cNvPr id="0" name=""/>
        <dsp:cNvSpPr/>
      </dsp:nvSpPr>
      <dsp:spPr>
        <a:xfrm>
          <a:off x="6623563" y="2175668"/>
          <a:ext cx="0" cy="304593"/>
        </a:xfrm>
        <a:prstGeom prst="line">
          <a:avLst/>
        </a:prstGeom>
        <a:noFill/>
        <a:ln w="9525" cap="flat" cmpd="sng" algn="ctr">
          <a:solidFill>
            <a:schemeClr val="accent2">
              <a:hueOff val="1422592"/>
              <a:satOff val="6558"/>
              <a:lumOff val="1009"/>
              <a:alphaOff val="0"/>
            </a:schemeClr>
          </a:solidFill>
          <a:prstDash val="solid"/>
        </a:ln>
        <a:effectLst/>
      </dsp:spPr>
      <dsp:style>
        <a:lnRef idx="1">
          <a:scrgbClr r="0" g="0" b="0"/>
        </a:lnRef>
        <a:fillRef idx="0">
          <a:scrgbClr r="0" g="0" b="0"/>
        </a:fillRef>
        <a:effectRef idx="0">
          <a:scrgbClr r="0" g="0" b="0"/>
        </a:effectRef>
        <a:fontRef idx="minor"/>
      </dsp:style>
    </dsp:sp>
    <dsp:sp modelId="{4545C950-A07B-49DE-980B-F8F38D40C8A9}">
      <dsp:nvSpPr>
        <dsp:cNvPr id="0" name=""/>
        <dsp:cNvSpPr/>
      </dsp:nvSpPr>
      <dsp:spPr>
        <a:xfrm rot="2700000">
          <a:off x="5869921" y="2141823"/>
          <a:ext cx="67690" cy="67690"/>
        </a:xfrm>
        <a:prstGeom prst="rect">
          <a:avLst/>
        </a:prstGeom>
        <a:solidFill>
          <a:schemeClr val="accent2">
            <a:hueOff val="1264526"/>
            <a:satOff val="5829"/>
            <a:lumOff val="89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377F918-CE22-4540-A8FE-2E9451F0E17D}">
      <dsp:nvSpPr>
        <dsp:cNvPr id="0" name=""/>
        <dsp:cNvSpPr/>
      </dsp:nvSpPr>
      <dsp:spPr>
        <a:xfrm rot="2700000">
          <a:off x="6589718" y="2141823"/>
          <a:ext cx="67690" cy="67690"/>
        </a:xfrm>
        <a:prstGeom prst="rect">
          <a:avLst/>
        </a:prstGeom>
        <a:solidFill>
          <a:schemeClr val="accent2">
            <a:hueOff val="1422592"/>
            <a:satOff val="6558"/>
            <a:lumOff val="100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E5BE49F-70D5-495E-B0E7-12A9DF5F16E7}">
      <dsp:nvSpPr>
        <dsp:cNvPr id="0" name=""/>
        <dsp:cNvSpPr/>
      </dsp:nvSpPr>
      <dsp:spPr>
        <a:xfrm>
          <a:off x="6701352" y="1348914"/>
          <a:ext cx="1140901" cy="522160"/>
        </a:xfrm>
        <a:prstGeom prst="rect">
          <a:avLst/>
        </a:prstGeom>
        <a:solidFill>
          <a:schemeClr val="accent2">
            <a:hueOff val="1580657"/>
            <a:satOff val="7286"/>
            <a:lumOff val="1121"/>
            <a:alphaOff val="0"/>
          </a:schemeClr>
        </a:solidFill>
        <a:ln w="25400" cap="flat" cmpd="sng" algn="ctr">
          <a:solidFill>
            <a:schemeClr val="accent2">
              <a:hueOff val="1580657"/>
              <a:satOff val="7286"/>
              <a:lumOff val="1121"/>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sz="1600" b="1" kern="1200" dirty="0">
              <a:latin typeface="+mj-lt"/>
            </a:rPr>
            <a:t>5/19, 5/27, 6/02, 6/08</a:t>
          </a:r>
        </a:p>
      </dsp:txBody>
      <dsp:txXfrm>
        <a:off x="6701352" y="1348914"/>
        <a:ext cx="1140901" cy="522160"/>
      </dsp:txXfrm>
    </dsp:sp>
    <dsp:sp modelId="{1E6D4873-DA09-4438-8633-C943144CE45A}">
      <dsp:nvSpPr>
        <dsp:cNvPr id="0" name=""/>
        <dsp:cNvSpPr/>
      </dsp:nvSpPr>
      <dsp:spPr>
        <a:xfrm>
          <a:off x="6701352" y="822838"/>
          <a:ext cx="1140901" cy="526076"/>
        </a:xfrm>
        <a:prstGeom prst="rect">
          <a:avLst/>
        </a:prstGeom>
        <a:solidFill>
          <a:schemeClr val="accent2">
            <a:tint val="40000"/>
            <a:alpha val="90000"/>
            <a:hueOff val="2087905"/>
            <a:satOff val="6944"/>
            <a:lumOff val="529"/>
            <a:alphaOff val="0"/>
          </a:schemeClr>
        </a:solidFill>
        <a:ln w="25400" cap="flat" cmpd="sng" algn="ctr">
          <a:solidFill>
            <a:schemeClr val="accent2">
              <a:tint val="40000"/>
              <a:alpha val="90000"/>
              <a:hueOff val="2087905"/>
              <a:satOff val="6944"/>
              <a:lumOff val="52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defRPr b="1"/>
          </a:pPr>
          <a:r>
            <a:rPr lang="en-US" sz="1200" b="0" kern="1200" dirty="0">
              <a:latin typeface="+mj-lt"/>
            </a:rPr>
            <a:t>GUI</a:t>
          </a:r>
        </a:p>
      </dsp:txBody>
      <dsp:txXfrm>
        <a:off x="6701352" y="822838"/>
        <a:ext cx="1140901" cy="526076"/>
      </dsp:txXfrm>
    </dsp:sp>
    <dsp:sp modelId="{65720ABD-9DDB-4459-90A5-2429808210EA}">
      <dsp:nvSpPr>
        <dsp:cNvPr id="0" name=""/>
        <dsp:cNvSpPr/>
      </dsp:nvSpPr>
      <dsp:spPr>
        <a:xfrm>
          <a:off x="7271803" y="1871075"/>
          <a:ext cx="0" cy="304593"/>
        </a:xfrm>
        <a:prstGeom prst="line">
          <a:avLst/>
        </a:prstGeom>
        <a:noFill/>
        <a:ln w="9525" cap="flat" cmpd="sng" algn="ctr">
          <a:solidFill>
            <a:schemeClr val="accent2">
              <a:hueOff val="1580657"/>
              <a:satOff val="7286"/>
              <a:lumOff val="1121"/>
              <a:alphaOff val="0"/>
            </a:schemeClr>
          </a:solidFill>
          <a:prstDash val="solid"/>
        </a:ln>
        <a:effectLst/>
      </dsp:spPr>
      <dsp:style>
        <a:lnRef idx="1">
          <a:scrgbClr r="0" g="0" b="0"/>
        </a:lnRef>
        <a:fillRef idx="0">
          <a:scrgbClr r="0" g="0" b="0"/>
        </a:fillRef>
        <a:effectRef idx="0">
          <a:scrgbClr r="0" g="0" b="0"/>
        </a:effectRef>
        <a:fontRef idx="minor"/>
      </dsp:style>
    </dsp:sp>
    <dsp:sp modelId="{54CDE3F8-80A8-48C5-9638-B05AA1A2A061}">
      <dsp:nvSpPr>
        <dsp:cNvPr id="0" name=""/>
        <dsp:cNvSpPr/>
      </dsp:nvSpPr>
      <dsp:spPr>
        <a:xfrm>
          <a:off x="7349592" y="2480262"/>
          <a:ext cx="1140901" cy="522160"/>
        </a:xfrm>
        <a:prstGeom prst="rect">
          <a:avLst/>
        </a:prstGeom>
        <a:solidFill>
          <a:schemeClr val="accent2">
            <a:hueOff val="1738723"/>
            <a:satOff val="8015"/>
            <a:lumOff val="1233"/>
            <a:alphaOff val="0"/>
          </a:schemeClr>
        </a:solidFill>
        <a:ln w="25400" cap="flat" cmpd="sng" algn="ctr">
          <a:solidFill>
            <a:schemeClr val="accent2">
              <a:hueOff val="1738723"/>
              <a:satOff val="8015"/>
              <a:lumOff val="123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sz="1600" b="1" kern="1200" dirty="0">
              <a:latin typeface="+mj-lt"/>
            </a:rPr>
            <a:t>6/9</a:t>
          </a:r>
        </a:p>
      </dsp:txBody>
      <dsp:txXfrm>
        <a:off x="7349592" y="2480262"/>
        <a:ext cx="1140901" cy="522160"/>
      </dsp:txXfrm>
    </dsp:sp>
    <dsp:sp modelId="{B9887BE7-2616-4330-BCE5-8ECA511CC143}">
      <dsp:nvSpPr>
        <dsp:cNvPr id="0" name=""/>
        <dsp:cNvSpPr/>
      </dsp:nvSpPr>
      <dsp:spPr>
        <a:xfrm>
          <a:off x="7349592" y="3002423"/>
          <a:ext cx="1140901" cy="558956"/>
        </a:xfrm>
        <a:prstGeom prst="rect">
          <a:avLst/>
        </a:prstGeom>
        <a:solidFill>
          <a:schemeClr val="accent2">
            <a:tint val="40000"/>
            <a:alpha val="90000"/>
            <a:hueOff val="2296696"/>
            <a:satOff val="7639"/>
            <a:lumOff val="581"/>
            <a:alphaOff val="0"/>
          </a:schemeClr>
        </a:solidFill>
        <a:ln w="25400" cap="flat" cmpd="sng" algn="ctr">
          <a:solidFill>
            <a:schemeClr val="accent2">
              <a:tint val="40000"/>
              <a:alpha val="90000"/>
              <a:hueOff val="2296696"/>
              <a:satOff val="7639"/>
              <a:lumOff val="58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defRPr b="1"/>
          </a:pPr>
          <a:r>
            <a:rPr lang="en-US" sz="1200" b="0" kern="1200" dirty="0">
              <a:latin typeface="+mj-lt"/>
            </a:rPr>
            <a:t>Discuss Final Report</a:t>
          </a:r>
        </a:p>
      </dsp:txBody>
      <dsp:txXfrm>
        <a:off x="7349592" y="3002423"/>
        <a:ext cx="1140901" cy="558956"/>
      </dsp:txXfrm>
    </dsp:sp>
    <dsp:sp modelId="{2EEB8F63-441A-4C55-AF7C-F86821B28867}">
      <dsp:nvSpPr>
        <dsp:cNvPr id="0" name=""/>
        <dsp:cNvSpPr/>
      </dsp:nvSpPr>
      <dsp:spPr>
        <a:xfrm>
          <a:off x="7920042" y="2175668"/>
          <a:ext cx="0" cy="304593"/>
        </a:xfrm>
        <a:prstGeom prst="line">
          <a:avLst/>
        </a:prstGeom>
        <a:noFill/>
        <a:ln w="9525" cap="flat" cmpd="sng" algn="ctr">
          <a:solidFill>
            <a:schemeClr val="accent2">
              <a:hueOff val="1738723"/>
              <a:satOff val="8015"/>
              <a:lumOff val="1233"/>
              <a:alphaOff val="0"/>
            </a:schemeClr>
          </a:solidFill>
          <a:prstDash val="solid"/>
        </a:ln>
        <a:effectLst/>
      </dsp:spPr>
      <dsp:style>
        <a:lnRef idx="1">
          <a:scrgbClr r="0" g="0" b="0"/>
        </a:lnRef>
        <a:fillRef idx="0">
          <a:scrgbClr r="0" g="0" b="0"/>
        </a:fillRef>
        <a:effectRef idx="0">
          <a:scrgbClr r="0" g="0" b="0"/>
        </a:effectRef>
        <a:fontRef idx="minor"/>
      </dsp:style>
    </dsp:sp>
    <dsp:sp modelId="{48A0E3BF-7013-4C36-9B96-5D33F3B75C87}">
      <dsp:nvSpPr>
        <dsp:cNvPr id="0" name=""/>
        <dsp:cNvSpPr/>
      </dsp:nvSpPr>
      <dsp:spPr>
        <a:xfrm rot="2700000">
          <a:off x="7237957" y="2141823"/>
          <a:ext cx="67690" cy="67690"/>
        </a:xfrm>
        <a:prstGeom prst="rect">
          <a:avLst/>
        </a:prstGeom>
        <a:solidFill>
          <a:schemeClr val="accent2">
            <a:hueOff val="1580657"/>
            <a:satOff val="7286"/>
            <a:lumOff val="112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81F0AF-3929-4788-83A2-39DAEA1E5715}">
      <dsp:nvSpPr>
        <dsp:cNvPr id="0" name=""/>
        <dsp:cNvSpPr/>
      </dsp:nvSpPr>
      <dsp:spPr>
        <a:xfrm rot="2700000">
          <a:off x="7886197" y="2141823"/>
          <a:ext cx="67690" cy="67690"/>
        </a:xfrm>
        <a:prstGeom prst="rect">
          <a:avLst/>
        </a:prstGeom>
        <a:solidFill>
          <a:schemeClr val="accent2">
            <a:hueOff val="1738723"/>
            <a:satOff val="8015"/>
            <a:lumOff val="12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577F95-E876-4DFB-8D3A-45C1334C952D}">
      <dsp:nvSpPr>
        <dsp:cNvPr id="0" name=""/>
        <dsp:cNvSpPr/>
      </dsp:nvSpPr>
      <dsp:spPr>
        <a:xfrm>
          <a:off x="7997831" y="1348914"/>
          <a:ext cx="1140901" cy="522160"/>
        </a:xfrm>
        <a:prstGeom prst="rect">
          <a:avLst/>
        </a:prstGeom>
        <a:solidFill>
          <a:schemeClr val="accent2">
            <a:hueOff val="1896789"/>
            <a:satOff val="8744"/>
            <a:lumOff val="1345"/>
            <a:alphaOff val="0"/>
          </a:schemeClr>
        </a:solidFill>
        <a:ln w="25400" cap="flat" cmpd="sng" algn="ctr">
          <a:solidFill>
            <a:schemeClr val="accent2">
              <a:hueOff val="1896789"/>
              <a:satOff val="8744"/>
              <a:lumOff val="134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sz="1600" b="1" kern="1200" dirty="0">
              <a:latin typeface="+mj-lt"/>
            </a:rPr>
            <a:t>6/10, 6/11, 6/12</a:t>
          </a:r>
        </a:p>
      </dsp:txBody>
      <dsp:txXfrm>
        <a:off x="7997831" y="1348914"/>
        <a:ext cx="1140901" cy="522160"/>
      </dsp:txXfrm>
    </dsp:sp>
    <dsp:sp modelId="{71A07EB5-0C61-4D71-9EBB-0F5213EB3B7E}">
      <dsp:nvSpPr>
        <dsp:cNvPr id="0" name=""/>
        <dsp:cNvSpPr/>
      </dsp:nvSpPr>
      <dsp:spPr>
        <a:xfrm>
          <a:off x="7997831" y="822838"/>
          <a:ext cx="1140901" cy="526076"/>
        </a:xfrm>
        <a:prstGeom prst="rect">
          <a:avLst/>
        </a:prstGeom>
        <a:solidFill>
          <a:schemeClr val="accent2">
            <a:tint val="40000"/>
            <a:alpha val="90000"/>
            <a:hueOff val="2505486"/>
            <a:satOff val="8333"/>
            <a:lumOff val="634"/>
            <a:alphaOff val="0"/>
          </a:schemeClr>
        </a:solidFill>
        <a:ln w="25400" cap="flat" cmpd="sng" algn="ctr">
          <a:solidFill>
            <a:schemeClr val="accent2">
              <a:tint val="40000"/>
              <a:alpha val="90000"/>
              <a:hueOff val="2505486"/>
              <a:satOff val="8333"/>
              <a:lumOff val="63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defRPr b="1"/>
          </a:pPr>
          <a:r>
            <a:rPr lang="en-US" sz="1200" b="0" kern="1200" dirty="0">
              <a:latin typeface="+mj-lt"/>
            </a:rPr>
            <a:t>Final Report</a:t>
          </a:r>
        </a:p>
      </dsp:txBody>
      <dsp:txXfrm>
        <a:off x="7997831" y="822838"/>
        <a:ext cx="1140901" cy="526076"/>
      </dsp:txXfrm>
    </dsp:sp>
    <dsp:sp modelId="{83497BAB-072D-432E-9C07-631F250F840A}">
      <dsp:nvSpPr>
        <dsp:cNvPr id="0" name=""/>
        <dsp:cNvSpPr/>
      </dsp:nvSpPr>
      <dsp:spPr>
        <a:xfrm>
          <a:off x="8568282" y="1871075"/>
          <a:ext cx="0" cy="304593"/>
        </a:xfrm>
        <a:prstGeom prst="line">
          <a:avLst/>
        </a:prstGeom>
        <a:noFill/>
        <a:ln w="9525" cap="flat" cmpd="sng" algn="ctr">
          <a:solidFill>
            <a:schemeClr val="accent2">
              <a:hueOff val="1896789"/>
              <a:satOff val="8744"/>
              <a:lumOff val="1345"/>
              <a:alphaOff val="0"/>
            </a:schemeClr>
          </a:solidFill>
          <a:prstDash val="solid"/>
        </a:ln>
        <a:effectLst/>
      </dsp:spPr>
      <dsp:style>
        <a:lnRef idx="1">
          <a:scrgbClr r="0" g="0" b="0"/>
        </a:lnRef>
        <a:fillRef idx="0">
          <a:scrgbClr r="0" g="0" b="0"/>
        </a:fillRef>
        <a:effectRef idx="0">
          <a:scrgbClr r="0" g="0" b="0"/>
        </a:effectRef>
        <a:fontRef idx="minor"/>
      </dsp:style>
    </dsp:sp>
    <dsp:sp modelId="{C719B402-1D46-4B0D-AFA1-2BFFFC0C41B4}">
      <dsp:nvSpPr>
        <dsp:cNvPr id="0" name=""/>
        <dsp:cNvSpPr/>
      </dsp:nvSpPr>
      <dsp:spPr>
        <a:xfrm>
          <a:off x="8646071" y="2480262"/>
          <a:ext cx="1140901" cy="522160"/>
        </a:xfrm>
        <a:prstGeom prst="rect">
          <a:avLst/>
        </a:prstGeom>
        <a:solidFill>
          <a:schemeClr val="accent2">
            <a:hueOff val="2054854"/>
            <a:satOff val="9472"/>
            <a:lumOff val="1457"/>
            <a:alphaOff val="0"/>
          </a:schemeClr>
        </a:solidFill>
        <a:ln w="25400" cap="flat" cmpd="sng" algn="ctr">
          <a:solidFill>
            <a:schemeClr val="accent2">
              <a:hueOff val="2054854"/>
              <a:satOff val="9472"/>
              <a:lumOff val="145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711200">
            <a:lnSpc>
              <a:spcPct val="90000"/>
            </a:lnSpc>
            <a:spcBef>
              <a:spcPct val="0"/>
            </a:spcBef>
            <a:spcAft>
              <a:spcPct val="35000"/>
            </a:spcAft>
            <a:buNone/>
            <a:defRPr b="1"/>
          </a:pPr>
          <a:r>
            <a:rPr lang="en-US" sz="1600" b="1" kern="1200" dirty="0">
              <a:latin typeface="+mj-lt"/>
            </a:rPr>
            <a:t>6/16</a:t>
          </a:r>
        </a:p>
      </dsp:txBody>
      <dsp:txXfrm>
        <a:off x="8646071" y="2480262"/>
        <a:ext cx="1140901" cy="522160"/>
      </dsp:txXfrm>
    </dsp:sp>
    <dsp:sp modelId="{4596BC09-64FD-42D0-B844-35B123BC9D65}">
      <dsp:nvSpPr>
        <dsp:cNvPr id="0" name=""/>
        <dsp:cNvSpPr/>
      </dsp:nvSpPr>
      <dsp:spPr>
        <a:xfrm>
          <a:off x="8646071" y="3002423"/>
          <a:ext cx="1140901" cy="558956"/>
        </a:xfrm>
        <a:prstGeom prst="rect">
          <a:avLst/>
        </a:prstGeom>
        <a:solidFill>
          <a:schemeClr val="accent2">
            <a:tint val="40000"/>
            <a:alpha val="90000"/>
            <a:hueOff val="2714277"/>
            <a:satOff val="9028"/>
            <a:lumOff val="687"/>
            <a:alphaOff val="0"/>
          </a:schemeClr>
        </a:solidFill>
        <a:ln w="25400" cap="flat" cmpd="sng" algn="ctr">
          <a:solidFill>
            <a:schemeClr val="accent2">
              <a:tint val="40000"/>
              <a:alpha val="90000"/>
              <a:hueOff val="2714277"/>
              <a:satOff val="9028"/>
              <a:lumOff val="68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533400">
            <a:lnSpc>
              <a:spcPct val="90000"/>
            </a:lnSpc>
            <a:spcBef>
              <a:spcPct val="0"/>
            </a:spcBef>
            <a:spcAft>
              <a:spcPct val="35000"/>
            </a:spcAft>
            <a:buNone/>
            <a:defRPr b="1"/>
          </a:pPr>
          <a:r>
            <a:rPr lang="en-US" sz="1200" b="0" kern="1200" dirty="0">
              <a:latin typeface="+mj-lt"/>
            </a:rPr>
            <a:t>Presentation Practice</a:t>
          </a:r>
        </a:p>
      </dsp:txBody>
      <dsp:txXfrm>
        <a:off x="8646071" y="3002423"/>
        <a:ext cx="1140901" cy="558956"/>
      </dsp:txXfrm>
    </dsp:sp>
    <dsp:sp modelId="{58C8BAB3-56E7-4D00-B2B7-44D8BB3B32AD}">
      <dsp:nvSpPr>
        <dsp:cNvPr id="0" name=""/>
        <dsp:cNvSpPr/>
      </dsp:nvSpPr>
      <dsp:spPr>
        <a:xfrm>
          <a:off x="9216521" y="2175668"/>
          <a:ext cx="0" cy="304593"/>
        </a:xfrm>
        <a:prstGeom prst="line">
          <a:avLst/>
        </a:prstGeom>
        <a:noFill/>
        <a:ln w="9525" cap="flat" cmpd="sng" algn="ctr">
          <a:solidFill>
            <a:schemeClr val="accent2">
              <a:hueOff val="2054854"/>
              <a:satOff val="9472"/>
              <a:lumOff val="1457"/>
              <a:alphaOff val="0"/>
            </a:schemeClr>
          </a:solidFill>
          <a:prstDash val="solid"/>
        </a:ln>
        <a:effectLst/>
      </dsp:spPr>
      <dsp:style>
        <a:lnRef idx="1">
          <a:scrgbClr r="0" g="0" b="0"/>
        </a:lnRef>
        <a:fillRef idx="0">
          <a:scrgbClr r="0" g="0" b="0"/>
        </a:fillRef>
        <a:effectRef idx="0">
          <a:scrgbClr r="0" g="0" b="0"/>
        </a:effectRef>
        <a:fontRef idx="minor"/>
      </dsp:style>
    </dsp:sp>
    <dsp:sp modelId="{91B6CD8A-84FD-4C59-A899-CB9E32870115}">
      <dsp:nvSpPr>
        <dsp:cNvPr id="0" name=""/>
        <dsp:cNvSpPr/>
      </dsp:nvSpPr>
      <dsp:spPr>
        <a:xfrm rot="2700000">
          <a:off x="8534436" y="2141823"/>
          <a:ext cx="67690" cy="67690"/>
        </a:xfrm>
        <a:prstGeom prst="rect">
          <a:avLst/>
        </a:prstGeom>
        <a:solidFill>
          <a:schemeClr val="accent2">
            <a:hueOff val="1896789"/>
            <a:satOff val="8744"/>
            <a:lumOff val="13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047287-D106-4B59-963F-23261EE07811}">
      <dsp:nvSpPr>
        <dsp:cNvPr id="0" name=""/>
        <dsp:cNvSpPr/>
      </dsp:nvSpPr>
      <dsp:spPr>
        <a:xfrm rot="2700000">
          <a:off x="9182676" y="2141823"/>
          <a:ext cx="67690" cy="67690"/>
        </a:xfrm>
        <a:prstGeom prst="rect">
          <a:avLst/>
        </a:prstGeom>
        <a:solidFill>
          <a:schemeClr val="accent2">
            <a:hueOff val="2054854"/>
            <a:satOff val="9472"/>
            <a:lumOff val="145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3D44C7-92B5-4E3E-9EF6-6A11EA46D965}">
      <dsp:nvSpPr>
        <dsp:cNvPr id="0" name=""/>
        <dsp:cNvSpPr/>
      </dsp:nvSpPr>
      <dsp:spPr>
        <a:xfrm>
          <a:off x="9294310" y="1348914"/>
          <a:ext cx="1140901" cy="522160"/>
        </a:xfrm>
        <a:prstGeom prst="rect">
          <a:avLst/>
        </a:prstGeom>
        <a:solidFill>
          <a:schemeClr val="accent2">
            <a:hueOff val="2212920"/>
            <a:satOff val="10201"/>
            <a:lumOff val="1569"/>
            <a:alphaOff val="0"/>
          </a:schemeClr>
        </a:solidFill>
        <a:ln w="25400" cap="flat" cmpd="sng" algn="ctr">
          <a:solidFill>
            <a:schemeClr val="accent2">
              <a:hueOff val="2212920"/>
              <a:satOff val="10201"/>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1244600">
            <a:lnSpc>
              <a:spcPct val="90000"/>
            </a:lnSpc>
            <a:spcBef>
              <a:spcPct val="0"/>
            </a:spcBef>
            <a:spcAft>
              <a:spcPct val="35000"/>
            </a:spcAft>
            <a:buNone/>
            <a:defRPr b="1"/>
          </a:pPr>
          <a:r>
            <a:rPr lang="en-US" altLang="zh-TW" sz="2800" kern="1200" dirty="0">
              <a:latin typeface="+mj-lt"/>
            </a:rPr>
            <a:t>6/22</a:t>
          </a:r>
          <a:endParaRPr lang="en-US" sz="2400" kern="1200" dirty="0">
            <a:latin typeface="+mj-lt"/>
          </a:endParaRPr>
        </a:p>
      </dsp:txBody>
      <dsp:txXfrm>
        <a:off x="9294310" y="1348914"/>
        <a:ext cx="1140901" cy="522160"/>
      </dsp:txXfrm>
    </dsp:sp>
    <dsp:sp modelId="{0B806167-E7DB-4393-8CD4-9BA4E3E9B02F}">
      <dsp:nvSpPr>
        <dsp:cNvPr id="0" name=""/>
        <dsp:cNvSpPr/>
      </dsp:nvSpPr>
      <dsp:spPr>
        <a:xfrm>
          <a:off x="9294310" y="707758"/>
          <a:ext cx="1140901" cy="641156"/>
        </a:xfrm>
        <a:prstGeom prst="rect">
          <a:avLst/>
        </a:prstGeom>
        <a:solidFill>
          <a:schemeClr val="accent2">
            <a:tint val="40000"/>
            <a:alpha val="90000"/>
            <a:hueOff val="2923067"/>
            <a:satOff val="9722"/>
            <a:lumOff val="740"/>
            <a:alphaOff val="0"/>
          </a:schemeClr>
        </a:solidFill>
        <a:ln w="25400" cap="flat" cmpd="sng" algn="ctr">
          <a:solidFill>
            <a:schemeClr val="accent2">
              <a:tint val="40000"/>
              <a:alpha val="90000"/>
              <a:hueOff val="2923067"/>
              <a:satOff val="9722"/>
              <a:lumOff val="74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ctr" defTabSz="533400">
            <a:lnSpc>
              <a:spcPct val="90000"/>
            </a:lnSpc>
            <a:spcBef>
              <a:spcPct val="0"/>
            </a:spcBef>
            <a:spcAft>
              <a:spcPct val="35000"/>
            </a:spcAft>
            <a:buNone/>
          </a:pPr>
          <a:r>
            <a:rPr lang="en-US" sz="1400" b="1" i="0" kern="1200" dirty="0"/>
            <a:t>Final Demo</a:t>
          </a:r>
          <a:endParaRPr lang="en-US" sz="1400" b="1" i="1" kern="1200" dirty="0">
            <a:latin typeface="+mn-lt"/>
            <a:ea typeface="+mn-ea"/>
            <a:cs typeface="+mn-cs"/>
          </a:endParaRPr>
        </a:p>
      </dsp:txBody>
      <dsp:txXfrm>
        <a:off x="9294310" y="707758"/>
        <a:ext cx="1140901" cy="641156"/>
      </dsp:txXfrm>
    </dsp:sp>
    <dsp:sp modelId="{36DC465F-E11C-4FC5-9900-C692EA13204B}">
      <dsp:nvSpPr>
        <dsp:cNvPr id="0" name=""/>
        <dsp:cNvSpPr/>
      </dsp:nvSpPr>
      <dsp:spPr>
        <a:xfrm>
          <a:off x="9864761" y="1871075"/>
          <a:ext cx="0" cy="304593"/>
        </a:xfrm>
        <a:prstGeom prst="line">
          <a:avLst/>
        </a:prstGeom>
        <a:noFill/>
        <a:ln w="9525" cap="flat" cmpd="sng" algn="ctr">
          <a:solidFill>
            <a:schemeClr val="accent2">
              <a:hueOff val="2212920"/>
              <a:satOff val="10201"/>
              <a:lumOff val="1569"/>
              <a:alphaOff val="0"/>
            </a:schemeClr>
          </a:solidFill>
          <a:prstDash val="solid"/>
        </a:ln>
        <a:effectLst/>
      </dsp:spPr>
      <dsp:style>
        <a:lnRef idx="1">
          <a:scrgbClr r="0" g="0" b="0"/>
        </a:lnRef>
        <a:fillRef idx="0">
          <a:scrgbClr r="0" g="0" b="0"/>
        </a:fillRef>
        <a:effectRef idx="0">
          <a:scrgbClr r="0" g="0" b="0"/>
        </a:effectRef>
        <a:fontRef idx="minor"/>
      </dsp:style>
    </dsp:sp>
    <dsp:sp modelId="{6D910739-52D8-43F7-8E6A-EECFDEDE924A}">
      <dsp:nvSpPr>
        <dsp:cNvPr id="0" name=""/>
        <dsp:cNvSpPr/>
      </dsp:nvSpPr>
      <dsp:spPr>
        <a:xfrm rot="2700000">
          <a:off x="9830915" y="2141823"/>
          <a:ext cx="67690" cy="67690"/>
        </a:xfrm>
        <a:prstGeom prst="rect">
          <a:avLst/>
        </a:prstGeom>
        <a:solidFill>
          <a:schemeClr val="accent2">
            <a:hueOff val="2212920"/>
            <a:satOff val="10201"/>
            <a:lumOff val="156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LabelsTimeline">
  <dgm:title val="Horizontal Labels Timeline"/>
  <dgm:desc val="Use to show a list of events in chronological order. The rectangular shape contains the description while the date is shown immediately below. It can display a large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shape xmlns:r="http://schemas.openxmlformats.org/officeDocument/2006/relationships" type="line" r:blip="" zOrderOff="-1">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h" for="ch" forName="L1TextContainer" refType="h" fact="0.12"/>
                <dgm:constr type="t" for="ch" forName="L1TextContainer" refType="h" fact="0.31"/>
                <dgm:constr type="w" for="ch" forName="L2TextContainerWrapper" refType="w" fact="0.88"/>
                <dgm:constr type="l" for="ch" forName="L2TextContainerWrapper" refType="w" fact="0.06"/>
                <dgm:constr type="h" for="ch" forName="L2TextContainerWrapper" refType="h" fact="0.31"/>
                <dgm:constr type="b" for="ch" forName="L2TextContainerWrapper" refType="h" fact="0.31"/>
                <dgm:constr type="w" for="ch" forName="ConnectLine"/>
                <dgm:constr type="ctrX" for="ch" forName="ConnectLine" refType="w" fact="0.5"/>
                <dgm:constr type="h" for="ch" forName="ConnectLine" refType="h" fact="0.07"/>
                <dgm:constr type="t" for="ch" forName="ConnectLine" refType="h" fact="0.43"/>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5"/>
              </dgm:constrLst>
            </dgm:if>
            <dgm:else name="CaseForPlacingNodeBelowDivider">
              <dgm:constrLst>
                <dgm:constr type="w" for="ch" forName="L1TextContainer" refType="w" fact="0.88"/>
                <dgm:constr type="l" for="ch" forName="L1TextContainer" refType="w" fact="0.06"/>
                <dgm:constr type="h" for="ch" forName="L1TextContainer" refType="h" fact="0.12"/>
                <dgm:constr type="t" for="ch" forName="L1TextContainer" refType="h" fact="0.57"/>
                <dgm:constr type="w" for="ch" forName="L2TextContainerWrapper" refType="w" fact="0.88"/>
                <dgm:constr type="l" for="ch" forName="L2TextContainerWrapper" refType="w" fact="0.06"/>
                <dgm:constr type="h" for="ch" forName="L2TextContainerWrapper" refType="h" fact="0.31"/>
                <dgm:constr type="t" for="ch" forName="L2TextContainerWrapper" refType="h" fact="0.69"/>
                <dgm:constr type="w" for="ch" forName="ConnectLine"/>
                <dgm:constr type="ctrX" for="ch" forName="ConnectLine" refType="w" fact="0.5"/>
                <dgm:constr type="h" for="ch" forName="ConnectLine" refType="h" fact="0.07"/>
                <dgm:constr type="t" for="ch" forName="ConnectLine" refType="h" fact="0.5"/>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
              </dgm:constrLst>
            </dgm:else>
          </dgm:choose>
          <dgm:layoutNode name="L1TextContainer" styleLbl="alignNode1">
            <dgm:varLst>
              <dgm:chMax val="1"/>
              <dgm:chPref val="1"/>
              <dgm:bulletEnabled val="1"/>
            </dgm:varLst>
            <dgm:alg type="tx">
              <dgm:param type="txAnchorVert" val="mid"/>
              <dgm:param type="parTxLTRAlign" val="ctr"/>
              <dgm:param type="parTxRTLAlign" val="ctr"/>
            </dgm:alg>
            <dgm:shape xmlns:r="http://schemas.openxmlformats.org/officeDocument/2006/relationships" type="rect" r:blip="">
              <dgm:adjLst/>
            </dgm:shape>
            <dgm:presOf axis="self"/>
            <dgm:constrLst>
              <dgm:constr type="tMarg" refType="primFontSz" fact="0.4"/>
              <dgm:constr type="bMarg" refType="primFontSz" fact="0.4"/>
              <dgm:constr type="lMarg" refType="primFontSz" fact="0.4"/>
              <dgm:constr type="rMarg" refType="primFontSz" fact="0.4"/>
            </dgm:constrLst>
            <dgm:ruleLst>
              <dgm:rule type="primFontSz" val="14" fact="NaN" max="NaN"/>
            </dgm:ruleLst>
          </dgm:layoutNode>
          <dgm:layoutNode name="L2TextContainerWrapper">
            <dgm:varLst>
              <dgm:bulletEnabled val="1"/>
            </dgm:varLst>
            <dgm:alg type="composite"/>
            <dgm:choose name="L2TextContainerConstr">
              <dgm:if name="CaseForPlacingL2TextContaineAboveDivider" axis="self" ptType="node" func="posOdd" op="equ" val="1">
                <dgm:constrLst>
                  <dgm:constr type="h" for="ch" forName="L2TextContainer" refType="h" fact="0.39"/>
                  <dgm:constr type="b" for="ch" forName="L2TextContainer" refType="h"/>
                  <dgm:constr type="h" for="ch" forName="FlexibleEmptyPlaceHolder" refType="h" fact="0.61"/>
                </dgm:constrLst>
              </dgm:if>
              <dgm:else name="CaseForPlacingL2TextContaineBelowDivider">
                <dgm:constrLst>
                  <dgm:constr type="h" for="ch" forName="L2TextContainer" refType="h" fact="0.39"/>
                  <dgm:constr type="h" for="ch" forName="FlexibleEmptyPlaceHolder" refType="h" fact="0.61"/>
                  <dgm:constr type="b" for="ch" forName="FlexibleEmptyPlaceHolder" refType="h"/>
                </dgm:constrLst>
              </dgm:else>
            </dgm:choose>
            <dgm:layoutNode name="L2TextContainer" styleLbl="bgAccFollowNode1" moveWith="L1TextContainer">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tMarg" refType="primFontSz" fact="0.75"/>
                <dgm:constr type="bMarg" refType="primFontSz" fact="0.75"/>
                <dgm:constr type="lMarg" refType="primFontSz" fact="0.75"/>
                <dgm:constr type="rMarg" refType="primFontSz" fact="0.75"/>
              </dgm:constrLst>
              <dgm:ruleLst>
                <dgm:rule type="h" val="INF" fact="NaN" max="NaN"/>
                <dgm:rule type="primFontSz" val="12" fact="NaN" max="NaN"/>
                <dgm:rule type="secFontSz" val="10"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1TextContainer">
            <dgm:alg type="sp"/>
            <dgm:shape xmlns:r="http://schemas.openxmlformats.org/officeDocument/2006/relationships" type="line" r:blip="">
              <dgm:adjLst/>
            </dgm:shape>
            <dgm:presOf/>
            <dgm:constrLst/>
          </dgm:layoutNode>
          <dgm:layoutNode name="ConnectorPoint" styleLbl="node1" moveWith="L1TextContainer">
            <dgm:alg type="sp"/>
            <dgm:shape xmlns:r="http://schemas.openxmlformats.org/officeDocument/2006/relationships" rot="45" type="rect" r:blip="" zOrderOff="10">
              <dgm:adjLst/>
              <dgm:extLst>
                <a:ext uri="{B698B0E9-8C71-41B9-8309-B3DCBF30829C}">
                  <dgm1612:spPr xmlns:dgm1612="http://schemas.microsoft.com/office/drawing/2016/12/diagram">
                    <a:ln w="6350"/>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682914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8" name="Google Shape;17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97063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6" name="Google Shape;18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312405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6" name="Google Shape;18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1266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6" name="Google Shape;18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358084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6" name="Google Shape;18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06191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6" name="Google Shape;18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64251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6" name="Google Shape;18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96398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94" name="Google Shape;19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3076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9379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006955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zh-TW" sz="1200" b="0" i="0" u="none" strike="noStrike" cap="none" dirty="0">
                <a:solidFill>
                  <a:schemeClr val="dk1"/>
                </a:solidFill>
                <a:effectLst/>
                <a:latin typeface="Calibri"/>
                <a:ea typeface="Calibri"/>
                <a:cs typeface="Calibri"/>
                <a:sym typeface="Calibri"/>
              </a:rPr>
              <a:t>The data source classify stress to three level, 0, 1, 2, higher number means higher stress, so we choose classifier algorithms instead of regression algorithms. </a:t>
            </a:r>
            <a:endParaRPr dirty="0"/>
          </a:p>
        </p:txBody>
      </p:sp>
      <p:sp>
        <p:nvSpPr>
          <p:cNvPr id="178" name="Google Shape;17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8" name="Google Shape;17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4094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15"/>
        <p:cNvGrpSpPr/>
        <p:nvPr/>
      </p:nvGrpSpPr>
      <p:grpSpPr>
        <a:xfrm>
          <a:off x="0" y="0"/>
          <a:ext cx="0" cy="0"/>
          <a:chOff x="0" y="0"/>
          <a:chExt cx="0" cy="0"/>
        </a:xfrm>
      </p:grpSpPr>
      <p:sp>
        <p:nvSpPr>
          <p:cNvPr id="16" name="Google Shape;16;p11"/>
          <p:cNvSpPr txBox="1">
            <a:spLocks noGrp="1"/>
          </p:cNvSpPr>
          <p:nvPr>
            <p:ph type="ctrTitle"/>
          </p:nvPr>
        </p:nvSpPr>
        <p:spPr>
          <a:xfrm>
            <a:off x="1595269" y="1122363"/>
            <a:ext cx="9001462"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4800"/>
              <a:buFont typeface="Bookman Old Styl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1"/>
          <p:cNvSpPr txBox="1">
            <a:spLocks noGrp="1"/>
          </p:cNvSpPr>
          <p:nvPr>
            <p:ph type="subTitle" idx="1"/>
          </p:nvPr>
        </p:nvSpPr>
        <p:spPr>
          <a:xfrm>
            <a:off x="1595269" y="3602038"/>
            <a:ext cx="9001462" cy="1655762"/>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1000"/>
              </a:spcBef>
              <a:spcAft>
                <a:spcPts val="0"/>
              </a:spcAft>
              <a:buClr>
                <a:schemeClr val="lt1"/>
              </a:buClr>
              <a:buSzPts val="2400"/>
              <a:buNone/>
              <a:defRPr sz="2400"/>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120000"/>
              </a:lnSpc>
              <a:spcBef>
                <a:spcPts val="500"/>
              </a:spcBef>
              <a:spcAft>
                <a:spcPts val="0"/>
              </a:spcAft>
              <a:buClr>
                <a:schemeClr val="lt1"/>
              </a:buClr>
              <a:buSzPts val="1600"/>
              <a:buNone/>
              <a:defRPr sz="1600"/>
            </a:lvl6pPr>
            <a:lvl7pPr lvl="6" algn="ctr">
              <a:lnSpc>
                <a:spcPct val="120000"/>
              </a:lnSpc>
              <a:spcBef>
                <a:spcPts val="500"/>
              </a:spcBef>
              <a:spcAft>
                <a:spcPts val="0"/>
              </a:spcAft>
              <a:buClr>
                <a:schemeClr val="lt1"/>
              </a:buClr>
              <a:buSzPts val="1600"/>
              <a:buNone/>
              <a:defRPr sz="1600"/>
            </a:lvl7pPr>
            <a:lvl8pPr lvl="7" algn="ctr">
              <a:lnSpc>
                <a:spcPct val="120000"/>
              </a:lnSpc>
              <a:spcBef>
                <a:spcPts val="500"/>
              </a:spcBef>
              <a:spcAft>
                <a:spcPts val="0"/>
              </a:spcAft>
              <a:buClr>
                <a:schemeClr val="lt1"/>
              </a:buClr>
              <a:buSzPts val="1600"/>
              <a:buNone/>
              <a:defRPr sz="1600"/>
            </a:lvl8pPr>
            <a:lvl9pPr lvl="8" algn="ctr">
              <a:lnSpc>
                <a:spcPct val="120000"/>
              </a:lnSpc>
              <a:spcBef>
                <a:spcPts val="500"/>
              </a:spcBef>
              <a:spcAft>
                <a:spcPts val="0"/>
              </a:spcAft>
              <a:buClr>
                <a:schemeClr val="lt1"/>
              </a:buClr>
              <a:buSzPts val="1600"/>
              <a:buNone/>
              <a:defRPr sz="1600"/>
            </a:lvl9pPr>
          </a:lstStyle>
          <a:p>
            <a:endParaRPr/>
          </a:p>
        </p:txBody>
      </p:sp>
      <p:sp>
        <p:nvSpPr>
          <p:cNvPr id="18" name="Google Shape;18;p1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19" name="Google Shape;19;p11"/>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全景圖片 (含標題)">
  <p:cSld name="全景圖片 (含標題)">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913806" y="4289372"/>
            <a:ext cx="10367564" cy="81935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0"/>
          <p:cNvSpPr>
            <a:spLocks noGrp="1"/>
          </p:cNvSpPr>
          <p:nvPr>
            <p:ph type="pic" idx="2"/>
          </p:nvPr>
        </p:nvSpPr>
        <p:spPr>
          <a:xfrm>
            <a:off x="913806" y="621321"/>
            <a:ext cx="10367564" cy="3379735"/>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75" name="Google Shape;75;p20"/>
          <p:cNvSpPr txBox="1">
            <a:spLocks noGrp="1"/>
          </p:cNvSpPr>
          <p:nvPr>
            <p:ph type="body" idx="1"/>
          </p:nvPr>
        </p:nvSpPr>
        <p:spPr>
          <a:xfrm>
            <a:off x="913795" y="5108728"/>
            <a:ext cx="10365998" cy="682472"/>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800"/>
              <a:buNone/>
              <a:defRPr sz="18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76" name="Google Shape;76;p20"/>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77" name="Google Shape;77;p20"/>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0"/>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標題與說明文字">
  <p:cSld name="標題與說明文字">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913795" y="609600"/>
            <a:ext cx="10353762" cy="3424859"/>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21"/>
          <p:cNvSpPr txBox="1">
            <a:spLocks noGrp="1"/>
          </p:cNvSpPr>
          <p:nvPr>
            <p:ph type="body" idx="1"/>
          </p:nvPr>
        </p:nvSpPr>
        <p:spPr>
          <a:xfrm>
            <a:off x="913795" y="4204820"/>
            <a:ext cx="10353761" cy="1592186"/>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2" name="Google Shape;82;p2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83" name="Google Shape;83;p21"/>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引述 (含標題)">
  <p:cSld name="引述 (含標題)">
    <p:spTree>
      <p:nvGrpSpPr>
        <p:cNvPr id="1" name="Shape 85"/>
        <p:cNvGrpSpPr/>
        <p:nvPr/>
      </p:nvGrpSpPr>
      <p:grpSpPr>
        <a:xfrm>
          <a:off x="0" y="0"/>
          <a:ext cx="0" cy="0"/>
          <a:chOff x="0" y="0"/>
          <a:chExt cx="0" cy="0"/>
        </a:xfrm>
      </p:grpSpPr>
      <p:sp>
        <p:nvSpPr>
          <p:cNvPr id="86" name="Google Shape;86;p22"/>
          <p:cNvSpPr txBox="1">
            <a:spLocks noGrp="1"/>
          </p:cNvSpPr>
          <p:nvPr>
            <p:ph type="title"/>
          </p:nvPr>
        </p:nvSpPr>
        <p:spPr>
          <a:xfrm>
            <a:off x="1446212" y="609600"/>
            <a:ext cx="9302752" cy="299290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22"/>
          <p:cNvSpPr txBox="1">
            <a:spLocks noGrp="1"/>
          </p:cNvSpPr>
          <p:nvPr>
            <p:ph type="body" idx="1"/>
          </p:nvPr>
        </p:nvSpPr>
        <p:spPr>
          <a:xfrm>
            <a:off x="1720644" y="3610032"/>
            <a:ext cx="8752299" cy="426812"/>
          </a:xfrm>
          <a:prstGeom prst="rect">
            <a:avLst/>
          </a:prstGeom>
          <a:noFill/>
          <a:ln>
            <a:noFill/>
          </a:ln>
        </p:spPr>
        <p:txBody>
          <a:bodyPr spcFirstLastPara="1" wrap="square" lIns="91425" tIns="45700" rIns="91425" bIns="45700" anchor="t" anchorCtr="0">
            <a:normAutofit/>
          </a:bodyPr>
          <a:lstStyle>
            <a:lvl1pPr marL="457200" lvl="0" indent="-228600" algn="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8" name="Google Shape;88;p22"/>
          <p:cNvSpPr txBox="1">
            <a:spLocks noGrp="1"/>
          </p:cNvSpPr>
          <p:nvPr>
            <p:ph type="body" idx="2"/>
          </p:nvPr>
        </p:nvSpPr>
        <p:spPr>
          <a:xfrm>
            <a:off x="913794" y="4204821"/>
            <a:ext cx="10353762" cy="1586380"/>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9" name="Google Shape;89;p22"/>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90" name="Google Shape;90;p22"/>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92" name="Google Shape;92;p22"/>
          <p:cNvSpPr txBox="1"/>
          <p:nvPr/>
        </p:nvSpPr>
        <p:spPr>
          <a:xfrm>
            <a:off x="836612" y="73524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8000"/>
              <a:buFont typeface="Rockwell"/>
              <a:buNone/>
            </a:pPr>
            <a:r>
              <a:rPr lang="en-US" sz="8000" b="0" i="0" u="none" strike="noStrike" cap="none">
                <a:solidFill>
                  <a:schemeClr val="lt1"/>
                </a:solidFill>
                <a:latin typeface="Rockwell"/>
                <a:ea typeface="Rockwell"/>
                <a:cs typeface="Rockwell"/>
                <a:sym typeface="Rockwell"/>
              </a:rPr>
              <a:t>“</a:t>
            </a:r>
            <a:endParaRPr/>
          </a:p>
        </p:txBody>
      </p:sp>
      <p:sp>
        <p:nvSpPr>
          <p:cNvPr id="93" name="Google Shape;93;p22"/>
          <p:cNvSpPr txBox="1"/>
          <p:nvPr/>
        </p:nvSpPr>
        <p:spPr>
          <a:xfrm>
            <a:off x="10657956" y="2972093"/>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Rockwell"/>
              <a:buNone/>
            </a:pPr>
            <a:r>
              <a:rPr lang="en-US" sz="8000" b="0" i="0" u="none" strike="noStrike" cap="none">
                <a:solidFill>
                  <a:schemeClr val="lt1"/>
                </a:solidFill>
                <a:latin typeface="Rockwell"/>
                <a:ea typeface="Rockwell"/>
                <a:cs typeface="Rockwell"/>
                <a:sym typeface="Rockwe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名片">
  <p:cSld name="名片">
    <p:spTree>
      <p:nvGrpSpPr>
        <p:cNvPr id="1" name="Shape 94"/>
        <p:cNvGrpSpPr/>
        <p:nvPr/>
      </p:nvGrpSpPr>
      <p:grpSpPr>
        <a:xfrm>
          <a:off x="0" y="0"/>
          <a:ext cx="0" cy="0"/>
          <a:chOff x="0" y="0"/>
          <a:chExt cx="0" cy="0"/>
        </a:xfrm>
      </p:grpSpPr>
      <p:sp>
        <p:nvSpPr>
          <p:cNvPr id="95" name="Google Shape;95;p23"/>
          <p:cNvSpPr txBox="1">
            <a:spLocks noGrp="1"/>
          </p:cNvSpPr>
          <p:nvPr>
            <p:ph type="title"/>
          </p:nvPr>
        </p:nvSpPr>
        <p:spPr>
          <a:xfrm>
            <a:off x="913806" y="2126942"/>
            <a:ext cx="10355327" cy="251183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6" name="Google Shape;96;p23"/>
          <p:cNvSpPr txBox="1">
            <a:spLocks noGrp="1"/>
          </p:cNvSpPr>
          <p:nvPr>
            <p:ph type="body" idx="1"/>
          </p:nvPr>
        </p:nvSpPr>
        <p:spPr>
          <a:xfrm>
            <a:off x="913794" y="4650556"/>
            <a:ext cx="10353763" cy="114064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97" name="Google Shape;97;p2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98" name="Google Shape;98;p23"/>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欄">
  <p:cSld name="3 欄">
    <p:spTree>
      <p:nvGrpSpPr>
        <p:cNvPr id="1" name="Shape 100"/>
        <p:cNvGrpSpPr/>
        <p:nvPr/>
      </p:nvGrpSpPr>
      <p:grpSpPr>
        <a:xfrm>
          <a:off x="0" y="0"/>
          <a:ext cx="0" cy="0"/>
          <a:chOff x="0" y="0"/>
          <a:chExt cx="0" cy="0"/>
        </a:xfrm>
      </p:grpSpPr>
      <p:sp>
        <p:nvSpPr>
          <p:cNvPr id="101" name="Google Shape;101;p24"/>
          <p:cNvSpPr txBox="1">
            <a:spLocks noGrp="1"/>
          </p:cNvSpPr>
          <p:nvPr>
            <p:ph type="title"/>
          </p:nvPr>
        </p:nvSpPr>
        <p:spPr>
          <a:xfrm>
            <a:off x="913794" y="609600"/>
            <a:ext cx="10353762"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24"/>
          <p:cNvSpPr txBox="1">
            <a:spLocks noGrp="1"/>
          </p:cNvSpPr>
          <p:nvPr>
            <p:ph type="body" idx="1"/>
          </p:nvPr>
        </p:nvSpPr>
        <p:spPr>
          <a:xfrm>
            <a:off x="913794" y="2088319"/>
            <a:ext cx="3298956" cy="823305"/>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3" name="Google Shape;103;p24"/>
          <p:cNvSpPr txBox="1">
            <a:spLocks noGrp="1"/>
          </p:cNvSpPr>
          <p:nvPr>
            <p:ph type="body" idx="2"/>
          </p:nvPr>
        </p:nvSpPr>
        <p:spPr>
          <a:xfrm>
            <a:off x="913794" y="2911624"/>
            <a:ext cx="3298956" cy="287957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4" name="Google Shape;104;p24"/>
          <p:cNvSpPr txBox="1">
            <a:spLocks noGrp="1"/>
          </p:cNvSpPr>
          <p:nvPr>
            <p:ph type="body" idx="3"/>
          </p:nvPr>
        </p:nvSpPr>
        <p:spPr>
          <a:xfrm>
            <a:off x="4444878" y="2088320"/>
            <a:ext cx="3298558" cy="82330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5" name="Google Shape;105;p24"/>
          <p:cNvSpPr txBox="1">
            <a:spLocks noGrp="1"/>
          </p:cNvSpPr>
          <p:nvPr>
            <p:ph type="body" idx="4"/>
          </p:nvPr>
        </p:nvSpPr>
        <p:spPr>
          <a:xfrm>
            <a:off x="4444878" y="2911624"/>
            <a:ext cx="3299821" cy="287957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6" name="Google Shape;106;p24"/>
          <p:cNvSpPr txBox="1">
            <a:spLocks noGrp="1"/>
          </p:cNvSpPr>
          <p:nvPr>
            <p:ph type="body" idx="5"/>
          </p:nvPr>
        </p:nvSpPr>
        <p:spPr>
          <a:xfrm>
            <a:off x="7973298" y="2088320"/>
            <a:ext cx="3291211" cy="82330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7" name="Google Shape;107;p24"/>
          <p:cNvSpPr txBox="1">
            <a:spLocks noGrp="1"/>
          </p:cNvSpPr>
          <p:nvPr>
            <p:ph type="body" idx="6"/>
          </p:nvPr>
        </p:nvSpPr>
        <p:spPr>
          <a:xfrm>
            <a:off x="7976346" y="2911624"/>
            <a:ext cx="3291211" cy="287957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8" name="Google Shape;108;p24"/>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109" name="Google Shape;109;p24"/>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2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圖片欄">
  <p:cSld name="3 圖片欄">
    <p:spTree>
      <p:nvGrpSpPr>
        <p:cNvPr id="1" name="Shape 111"/>
        <p:cNvGrpSpPr/>
        <p:nvPr/>
      </p:nvGrpSpPr>
      <p:grpSpPr>
        <a:xfrm>
          <a:off x="0" y="0"/>
          <a:ext cx="0" cy="0"/>
          <a:chOff x="0" y="0"/>
          <a:chExt cx="0" cy="0"/>
        </a:xfrm>
      </p:grpSpPr>
      <p:sp>
        <p:nvSpPr>
          <p:cNvPr id="112" name="Google Shape;112;p25"/>
          <p:cNvSpPr txBox="1">
            <a:spLocks noGrp="1"/>
          </p:cNvSpPr>
          <p:nvPr>
            <p:ph type="title"/>
          </p:nvPr>
        </p:nvSpPr>
        <p:spPr>
          <a:xfrm>
            <a:off x="913795" y="609600"/>
            <a:ext cx="10353762"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25"/>
          <p:cNvSpPr txBox="1">
            <a:spLocks noGrp="1"/>
          </p:cNvSpPr>
          <p:nvPr>
            <p:ph type="body" idx="1"/>
          </p:nvPr>
        </p:nvSpPr>
        <p:spPr>
          <a:xfrm>
            <a:off x="913795" y="4195899"/>
            <a:ext cx="3298955"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14" name="Google Shape;114;p25"/>
          <p:cNvSpPr>
            <a:spLocks noGrp="1"/>
          </p:cNvSpPr>
          <p:nvPr>
            <p:ph type="pic" idx="2"/>
          </p:nvPr>
        </p:nvSpPr>
        <p:spPr>
          <a:xfrm>
            <a:off x="1092020" y="2298987"/>
            <a:ext cx="2940050"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15" name="Google Shape;115;p25"/>
          <p:cNvSpPr txBox="1">
            <a:spLocks noGrp="1"/>
          </p:cNvSpPr>
          <p:nvPr>
            <p:ph type="body" idx="3"/>
          </p:nvPr>
        </p:nvSpPr>
        <p:spPr>
          <a:xfrm>
            <a:off x="913795" y="4772161"/>
            <a:ext cx="3298955" cy="101903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16" name="Google Shape;116;p25"/>
          <p:cNvSpPr txBox="1">
            <a:spLocks noGrp="1"/>
          </p:cNvSpPr>
          <p:nvPr>
            <p:ph type="body" idx="4"/>
          </p:nvPr>
        </p:nvSpPr>
        <p:spPr>
          <a:xfrm>
            <a:off x="4442701" y="4195899"/>
            <a:ext cx="3298983"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17" name="Google Shape;117;p25"/>
          <p:cNvSpPr>
            <a:spLocks noGrp="1"/>
          </p:cNvSpPr>
          <p:nvPr>
            <p:ph type="pic" idx="5"/>
          </p:nvPr>
        </p:nvSpPr>
        <p:spPr>
          <a:xfrm>
            <a:off x="4568996" y="2298987"/>
            <a:ext cx="2930525"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18" name="Google Shape;118;p25"/>
          <p:cNvSpPr txBox="1">
            <a:spLocks noGrp="1"/>
          </p:cNvSpPr>
          <p:nvPr>
            <p:ph type="body" idx="6"/>
          </p:nvPr>
        </p:nvSpPr>
        <p:spPr>
          <a:xfrm>
            <a:off x="4441348" y="4772160"/>
            <a:ext cx="3300336" cy="101903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19" name="Google Shape;119;p25"/>
          <p:cNvSpPr txBox="1">
            <a:spLocks noGrp="1"/>
          </p:cNvSpPr>
          <p:nvPr>
            <p:ph type="body" idx="7"/>
          </p:nvPr>
        </p:nvSpPr>
        <p:spPr>
          <a:xfrm>
            <a:off x="7973423" y="4195899"/>
            <a:ext cx="3289900"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20" name="Google Shape;120;p25"/>
          <p:cNvSpPr>
            <a:spLocks noGrp="1"/>
          </p:cNvSpPr>
          <p:nvPr>
            <p:ph type="pic" idx="8"/>
          </p:nvPr>
        </p:nvSpPr>
        <p:spPr>
          <a:xfrm>
            <a:off x="8152803" y="2298987"/>
            <a:ext cx="2932113"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21" name="Google Shape;121;p25"/>
          <p:cNvSpPr txBox="1">
            <a:spLocks noGrp="1"/>
          </p:cNvSpPr>
          <p:nvPr>
            <p:ph type="body" idx="9"/>
          </p:nvPr>
        </p:nvSpPr>
        <p:spPr>
          <a:xfrm>
            <a:off x="7973298" y="4772161"/>
            <a:ext cx="3294258" cy="101903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22" name="Google Shape;122;p25"/>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123" name="Google Shape;123;p25"/>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2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標題及直排文字" type="vertTx">
  <p:cSld name="VERTICAL_TEXT">
    <p:spTree>
      <p:nvGrpSpPr>
        <p:cNvPr id="1" name="Shape 125"/>
        <p:cNvGrpSpPr/>
        <p:nvPr/>
      </p:nvGrpSpPr>
      <p:grpSpPr>
        <a:xfrm>
          <a:off x="0" y="0"/>
          <a:ext cx="0" cy="0"/>
          <a:chOff x="0" y="0"/>
          <a:chExt cx="0" cy="0"/>
        </a:xfrm>
      </p:grpSpPr>
      <p:sp>
        <p:nvSpPr>
          <p:cNvPr id="126" name="Google Shape;126;p26"/>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 name="Google Shape;127;p26"/>
          <p:cNvSpPr txBox="1">
            <a:spLocks noGrp="1"/>
          </p:cNvSpPr>
          <p:nvPr>
            <p:ph type="body" idx="1"/>
          </p:nvPr>
        </p:nvSpPr>
        <p:spPr>
          <a:xfrm rot="5400000">
            <a:off x="4243108" y="-1233249"/>
            <a:ext cx="3695136" cy="1035376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128" name="Google Shape;128;p2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129" name="Google Shape;129;p26"/>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2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直排標題及文字" type="vertTitleAndTx">
  <p:cSld name="VERTICAL_TITLE_AND_VERTICAL_TEXT">
    <p:spTree>
      <p:nvGrpSpPr>
        <p:cNvPr id="1" name="Shape 131"/>
        <p:cNvGrpSpPr/>
        <p:nvPr/>
      </p:nvGrpSpPr>
      <p:grpSpPr>
        <a:xfrm>
          <a:off x="0" y="0"/>
          <a:ext cx="0" cy="0"/>
          <a:chOff x="0" y="0"/>
          <a:chExt cx="0" cy="0"/>
        </a:xfrm>
      </p:grpSpPr>
      <p:sp>
        <p:nvSpPr>
          <p:cNvPr id="132" name="Google Shape;132;p27"/>
          <p:cNvSpPr txBox="1">
            <a:spLocks noGrp="1"/>
          </p:cNvSpPr>
          <p:nvPr>
            <p:ph type="title"/>
          </p:nvPr>
        </p:nvSpPr>
        <p:spPr>
          <a:xfrm rot="5400000">
            <a:off x="7405428" y="1929071"/>
            <a:ext cx="5181601" cy="254265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40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27"/>
          <p:cNvSpPr txBox="1">
            <a:spLocks noGrp="1"/>
          </p:cNvSpPr>
          <p:nvPr>
            <p:ph type="body" idx="1"/>
          </p:nvPr>
        </p:nvSpPr>
        <p:spPr>
          <a:xfrm rot="5400000">
            <a:off x="2152346" y="-628953"/>
            <a:ext cx="5181601" cy="7658705"/>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134" name="Google Shape;134;p2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135" name="Google Shape;135;p27"/>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2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標題及內容" type="obj">
  <p:cSld name="OBJECT">
    <p:spTree>
      <p:nvGrpSpPr>
        <p:cNvPr id="1" name="Shape 21"/>
        <p:cNvGrpSpPr/>
        <p:nvPr/>
      </p:nvGrpSpPr>
      <p:grpSpPr>
        <a:xfrm>
          <a:off x="0" y="0"/>
          <a:ext cx="0" cy="0"/>
          <a:chOff x="0" y="0"/>
          <a:chExt cx="0" cy="0"/>
        </a:xfrm>
      </p:grpSpPr>
      <p:sp>
        <p:nvSpPr>
          <p:cNvPr id="22" name="Google Shape;22;p12"/>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2"/>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24" name="Google Shape;24;p12"/>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25" name="Google Shape;25;p12"/>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章節標題" type="secHead">
  <p:cSld name="SECTION_HEADER">
    <p:spTree>
      <p:nvGrpSpPr>
        <p:cNvPr id="1" name="Shape 27"/>
        <p:cNvGrpSpPr/>
        <p:nvPr/>
      </p:nvGrpSpPr>
      <p:grpSpPr>
        <a:xfrm>
          <a:off x="0" y="0"/>
          <a:ext cx="0" cy="0"/>
          <a:chOff x="0" y="0"/>
          <a:chExt cx="0" cy="0"/>
        </a:xfrm>
      </p:grpSpPr>
      <p:sp>
        <p:nvSpPr>
          <p:cNvPr id="28" name="Google Shape;28;p13"/>
          <p:cNvSpPr txBox="1">
            <a:spLocks noGrp="1"/>
          </p:cNvSpPr>
          <p:nvPr>
            <p:ph type="title"/>
          </p:nvPr>
        </p:nvSpPr>
        <p:spPr>
          <a:xfrm>
            <a:off x="1229244" y="657226"/>
            <a:ext cx="9733512" cy="285273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400"/>
              <a:buFont typeface="Bookman Old Style"/>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3"/>
          <p:cNvSpPr txBox="1">
            <a:spLocks noGrp="1"/>
          </p:cNvSpPr>
          <p:nvPr>
            <p:ph type="body" idx="1"/>
          </p:nvPr>
        </p:nvSpPr>
        <p:spPr>
          <a:xfrm>
            <a:off x="1229244" y="3602038"/>
            <a:ext cx="9733512" cy="150018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2400"/>
              <a:buNone/>
              <a:defRPr sz="2400">
                <a:solidFill>
                  <a:schemeClr val="lt1"/>
                </a:solidFill>
              </a:defRPr>
            </a:lvl1pPr>
            <a:lvl2pPr marL="914400" lvl="1" indent="-228600" algn="l">
              <a:lnSpc>
                <a:spcPct val="120000"/>
              </a:lnSpc>
              <a:spcBef>
                <a:spcPts val="500"/>
              </a:spcBef>
              <a:spcAft>
                <a:spcPts val="0"/>
              </a:spcAft>
              <a:buClr>
                <a:schemeClr val="lt1"/>
              </a:buClr>
              <a:buSzPts val="2000"/>
              <a:buNone/>
              <a:defRPr sz="2000">
                <a:solidFill>
                  <a:schemeClr val="lt1"/>
                </a:solidFill>
              </a:defRPr>
            </a:lvl2pPr>
            <a:lvl3pPr marL="1371600" lvl="2" indent="-228600" algn="l">
              <a:lnSpc>
                <a:spcPct val="120000"/>
              </a:lnSpc>
              <a:spcBef>
                <a:spcPts val="500"/>
              </a:spcBef>
              <a:spcAft>
                <a:spcPts val="0"/>
              </a:spcAft>
              <a:buClr>
                <a:schemeClr val="lt1"/>
              </a:buClr>
              <a:buSzPts val="1800"/>
              <a:buNone/>
              <a:defRPr sz="1800">
                <a:solidFill>
                  <a:schemeClr val="lt1"/>
                </a:solidFill>
              </a:defRPr>
            </a:lvl3pPr>
            <a:lvl4pPr marL="1828800" lvl="3" indent="-228600" algn="l">
              <a:lnSpc>
                <a:spcPct val="120000"/>
              </a:lnSpc>
              <a:spcBef>
                <a:spcPts val="500"/>
              </a:spcBef>
              <a:spcAft>
                <a:spcPts val="0"/>
              </a:spcAft>
              <a:buClr>
                <a:schemeClr val="lt1"/>
              </a:buClr>
              <a:buSzPts val="1600"/>
              <a:buNone/>
              <a:defRPr sz="1600">
                <a:solidFill>
                  <a:schemeClr val="lt1"/>
                </a:solidFill>
              </a:defRPr>
            </a:lvl4pPr>
            <a:lvl5pPr marL="2286000" lvl="4" indent="-228600" algn="l">
              <a:lnSpc>
                <a:spcPct val="120000"/>
              </a:lnSpc>
              <a:spcBef>
                <a:spcPts val="500"/>
              </a:spcBef>
              <a:spcAft>
                <a:spcPts val="0"/>
              </a:spcAft>
              <a:buClr>
                <a:schemeClr val="lt1"/>
              </a:buClr>
              <a:buSzPts val="1600"/>
              <a:buNone/>
              <a:defRPr sz="1600">
                <a:solidFill>
                  <a:schemeClr val="lt1"/>
                </a:solidFill>
              </a:defRPr>
            </a:lvl5pPr>
            <a:lvl6pPr marL="2743200" lvl="5" indent="-228600" algn="l">
              <a:lnSpc>
                <a:spcPct val="120000"/>
              </a:lnSpc>
              <a:spcBef>
                <a:spcPts val="500"/>
              </a:spcBef>
              <a:spcAft>
                <a:spcPts val="0"/>
              </a:spcAft>
              <a:buClr>
                <a:schemeClr val="lt1"/>
              </a:buClr>
              <a:buSzPts val="1600"/>
              <a:buNone/>
              <a:defRPr sz="1600">
                <a:solidFill>
                  <a:schemeClr val="lt1"/>
                </a:solidFill>
              </a:defRPr>
            </a:lvl6pPr>
            <a:lvl7pPr marL="3200400" lvl="6" indent="-228600" algn="l">
              <a:lnSpc>
                <a:spcPct val="120000"/>
              </a:lnSpc>
              <a:spcBef>
                <a:spcPts val="500"/>
              </a:spcBef>
              <a:spcAft>
                <a:spcPts val="0"/>
              </a:spcAft>
              <a:buClr>
                <a:schemeClr val="lt1"/>
              </a:buClr>
              <a:buSzPts val="1600"/>
              <a:buNone/>
              <a:defRPr sz="1600">
                <a:solidFill>
                  <a:schemeClr val="lt1"/>
                </a:solidFill>
              </a:defRPr>
            </a:lvl7pPr>
            <a:lvl8pPr marL="3657600" lvl="7" indent="-228600" algn="l">
              <a:lnSpc>
                <a:spcPct val="120000"/>
              </a:lnSpc>
              <a:spcBef>
                <a:spcPts val="500"/>
              </a:spcBef>
              <a:spcAft>
                <a:spcPts val="0"/>
              </a:spcAft>
              <a:buClr>
                <a:schemeClr val="lt1"/>
              </a:buClr>
              <a:buSzPts val="1600"/>
              <a:buNone/>
              <a:defRPr sz="1600">
                <a:solidFill>
                  <a:schemeClr val="lt1"/>
                </a:solidFill>
              </a:defRPr>
            </a:lvl8pPr>
            <a:lvl9pPr marL="4114800" lvl="8" indent="-228600" algn="l">
              <a:lnSpc>
                <a:spcPct val="120000"/>
              </a:lnSpc>
              <a:spcBef>
                <a:spcPts val="500"/>
              </a:spcBef>
              <a:spcAft>
                <a:spcPts val="0"/>
              </a:spcAft>
              <a:buClr>
                <a:schemeClr val="lt1"/>
              </a:buClr>
              <a:buSzPts val="1600"/>
              <a:buNone/>
              <a:defRPr sz="1600">
                <a:solidFill>
                  <a:schemeClr val="lt1"/>
                </a:solidFill>
              </a:defRPr>
            </a:lvl9pPr>
          </a:lstStyle>
          <a:p>
            <a:endParaRPr/>
          </a:p>
        </p:txBody>
      </p:sp>
      <p:sp>
        <p:nvSpPr>
          <p:cNvPr id="30" name="Google Shape;30;p1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31" name="Google Shape;31;p13"/>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兩個內容" type="twoObj">
  <p:cSld name="TWO_OBJECTS">
    <p:spTree>
      <p:nvGrpSpPr>
        <p:cNvPr id="1" name="Shape 33"/>
        <p:cNvGrpSpPr/>
        <p:nvPr/>
      </p:nvGrpSpPr>
      <p:grpSpPr>
        <a:xfrm>
          <a:off x="0" y="0"/>
          <a:ext cx="0" cy="0"/>
          <a:chOff x="0" y="0"/>
          <a:chExt cx="0" cy="0"/>
        </a:xfrm>
      </p:grpSpPr>
      <p:sp>
        <p:nvSpPr>
          <p:cNvPr id="34" name="Google Shape;34;p14"/>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4"/>
          <p:cNvSpPr txBox="1">
            <a:spLocks noGrp="1"/>
          </p:cNvSpPr>
          <p:nvPr>
            <p:ph type="body" idx="1"/>
          </p:nvPr>
        </p:nvSpPr>
        <p:spPr>
          <a:xfrm>
            <a:off x="913795" y="2088319"/>
            <a:ext cx="5106004" cy="3702881"/>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36" name="Google Shape;36;p14"/>
          <p:cNvSpPr txBox="1">
            <a:spLocks noGrp="1"/>
          </p:cNvSpPr>
          <p:nvPr>
            <p:ph type="body" idx="2"/>
          </p:nvPr>
        </p:nvSpPr>
        <p:spPr>
          <a:xfrm>
            <a:off x="6173403" y="2088319"/>
            <a:ext cx="5094154" cy="3702881"/>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37" name="Google Shape;37;p14"/>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38" name="Google Shape;38;p14"/>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較" type="twoTxTwoObj">
  <p:cSld name="TWO_OBJECTS_WITH_TEXT">
    <p:spTree>
      <p:nvGrpSpPr>
        <p:cNvPr id="1" name="Shape 40"/>
        <p:cNvGrpSpPr/>
        <p:nvPr/>
      </p:nvGrpSpPr>
      <p:grpSpPr>
        <a:xfrm>
          <a:off x="0" y="0"/>
          <a:ext cx="0" cy="0"/>
          <a:chOff x="0" y="0"/>
          <a:chExt cx="0" cy="0"/>
        </a:xfrm>
      </p:grpSpPr>
      <p:sp>
        <p:nvSpPr>
          <p:cNvPr id="41" name="Google Shape;41;p15"/>
          <p:cNvSpPr txBox="1">
            <a:spLocks noGrp="1"/>
          </p:cNvSpPr>
          <p:nvPr>
            <p:ph type="title"/>
          </p:nvPr>
        </p:nvSpPr>
        <p:spPr>
          <a:xfrm>
            <a:off x="913795" y="609600"/>
            <a:ext cx="10353761"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5"/>
          <p:cNvSpPr txBox="1">
            <a:spLocks noGrp="1"/>
          </p:cNvSpPr>
          <p:nvPr>
            <p:ph type="body" idx="1"/>
          </p:nvPr>
        </p:nvSpPr>
        <p:spPr>
          <a:xfrm>
            <a:off x="1141804" y="2088320"/>
            <a:ext cx="4879199"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lt1"/>
              </a:buClr>
              <a:buSzPts val="2400"/>
              <a:buNone/>
              <a:defRPr sz="2400" b="1"/>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43" name="Google Shape;43;p15"/>
          <p:cNvSpPr txBox="1">
            <a:spLocks noGrp="1"/>
          </p:cNvSpPr>
          <p:nvPr>
            <p:ph type="body" idx="2"/>
          </p:nvPr>
        </p:nvSpPr>
        <p:spPr>
          <a:xfrm>
            <a:off x="913795" y="2912232"/>
            <a:ext cx="5107208" cy="2878968"/>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44" name="Google Shape;44;p15"/>
          <p:cNvSpPr txBox="1">
            <a:spLocks noGrp="1"/>
          </p:cNvSpPr>
          <p:nvPr>
            <p:ph type="body" idx="3"/>
          </p:nvPr>
        </p:nvSpPr>
        <p:spPr>
          <a:xfrm>
            <a:off x="6402003" y="2088320"/>
            <a:ext cx="4865554" cy="82391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lt1"/>
              </a:buClr>
              <a:buSzPts val="2400"/>
              <a:buNone/>
              <a:defRPr sz="2400" b="1"/>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45" name="Google Shape;45;p15"/>
          <p:cNvSpPr txBox="1">
            <a:spLocks noGrp="1"/>
          </p:cNvSpPr>
          <p:nvPr>
            <p:ph type="body" idx="4"/>
          </p:nvPr>
        </p:nvSpPr>
        <p:spPr>
          <a:xfrm>
            <a:off x="6172200" y="2912232"/>
            <a:ext cx="5095357" cy="2878968"/>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46" name="Google Shape;46;p15"/>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47" name="Google Shape;47;p15"/>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只有標題" type="titleOnly">
  <p:cSld name="TITLE_ONLY">
    <p:spTree>
      <p:nvGrpSpPr>
        <p:cNvPr id="1" name="Shape 49"/>
        <p:cNvGrpSpPr/>
        <p:nvPr/>
      </p:nvGrpSpPr>
      <p:grpSpPr>
        <a:xfrm>
          <a:off x="0" y="0"/>
          <a:ext cx="0" cy="0"/>
          <a:chOff x="0" y="0"/>
          <a:chExt cx="0" cy="0"/>
        </a:xfrm>
      </p:grpSpPr>
      <p:sp>
        <p:nvSpPr>
          <p:cNvPr id="50" name="Google Shape;50;p16"/>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52" name="Google Shape;52;p16"/>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54"/>
        <p:cNvGrpSpPr/>
        <p:nvPr/>
      </p:nvGrpSpPr>
      <p:grpSpPr>
        <a:xfrm>
          <a:off x="0" y="0"/>
          <a:ext cx="0" cy="0"/>
          <a:chOff x="0" y="0"/>
          <a:chExt cx="0" cy="0"/>
        </a:xfrm>
      </p:grpSpPr>
      <p:sp>
        <p:nvSpPr>
          <p:cNvPr id="55" name="Google Shape;55;p1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56" name="Google Shape;56;p17"/>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含標題的內容" type="objTx">
  <p:cSld name="OBJECT_WITH_CAPTION_TEXT">
    <p:spTree>
      <p:nvGrpSpPr>
        <p:cNvPr id="1" name="Shape 58"/>
        <p:cNvGrpSpPr/>
        <p:nvPr/>
      </p:nvGrpSpPr>
      <p:grpSpPr>
        <a:xfrm>
          <a:off x="0" y="0"/>
          <a:ext cx="0" cy="0"/>
          <a:chOff x="0" y="0"/>
          <a:chExt cx="0" cy="0"/>
        </a:xfrm>
      </p:grpSpPr>
      <p:sp>
        <p:nvSpPr>
          <p:cNvPr id="59" name="Google Shape;59;p18"/>
          <p:cNvSpPr txBox="1">
            <a:spLocks noGrp="1"/>
          </p:cNvSpPr>
          <p:nvPr>
            <p:ph type="title"/>
          </p:nvPr>
        </p:nvSpPr>
        <p:spPr>
          <a:xfrm>
            <a:off x="917228" y="609600"/>
            <a:ext cx="3932237" cy="23622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8"/>
          <p:cNvSpPr txBox="1">
            <a:spLocks noGrp="1"/>
          </p:cNvSpPr>
          <p:nvPr>
            <p:ph type="body" idx="1"/>
          </p:nvPr>
        </p:nvSpPr>
        <p:spPr>
          <a:xfrm>
            <a:off x="5078064" y="609600"/>
            <a:ext cx="6189492" cy="5181600"/>
          </a:xfrm>
          <a:prstGeom prst="rect">
            <a:avLst/>
          </a:prstGeom>
          <a:noFill/>
          <a:ln>
            <a:noFill/>
          </a:ln>
        </p:spPr>
        <p:txBody>
          <a:bodyPr spcFirstLastPara="1" wrap="square" lIns="91425" tIns="45700" rIns="91425" bIns="45700" anchor="ctr" anchorCtr="0">
            <a:norm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61" name="Google Shape;61;p18"/>
          <p:cNvSpPr txBox="1">
            <a:spLocks noGrp="1"/>
          </p:cNvSpPr>
          <p:nvPr>
            <p:ph type="body" idx="2"/>
          </p:nvPr>
        </p:nvSpPr>
        <p:spPr>
          <a:xfrm>
            <a:off x="917228" y="2971800"/>
            <a:ext cx="3932237" cy="2819399"/>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62" name="Google Shape;62;p18"/>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63" name="Google Shape;63;p18"/>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含標題的圖片" type="picTx">
  <p:cSld name="PICTURE_WITH_CAPTION_TEXT">
    <p:spTree>
      <p:nvGrpSpPr>
        <p:cNvPr id="1" name="Shape 65"/>
        <p:cNvGrpSpPr/>
        <p:nvPr/>
      </p:nvGrpSpPr>
      <p:grpSpPr>
        <a:xfrm>
          <a:off x="0" y="0"/>
          <a:ext cx="0" cy="0"/>
          <a:chOff x="0" y="0"/>
          <a:chExt cx="0" cy="0"/>
        </a:xfrm>
      </p:grpSpPr>
      <p:sp>
        <p:nvSpPr>
          <p:cNvPr id="66" name="Google Shape;66;p19"/>
          <p:cNvSpPr txBox="1">
            <a:spLocks noGrp="1"/>
          </p:cNvSpPr>
          <p:nvPr>
            <p:ph type="title"/>
          </p:nvPr>
        </p:nvSpPr>
        <p:spPr>
          <a:xfrm>
            <a:off x="917227" y="609600"/>
            <a:ext cx="5929773" cy="23622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9"/>
          <p:cNvSpPr>
            <a:spLocks noGrp="1"/>
          </p:cNvSpPr>
          <p:nvPr>
            <p:ph type="pic" idx="2"/>
          </p:nvPr>
        </p:nvSpPr>
        <p:spPr>
          <a:xfrm>
            <a:off x="7424804" y="758881"/>
            <a:ext cx="3255356" cy="4883038"/>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68" name="Google Shape;68;p19"/>
          <p:cNvSpPr txBox="1">
            <a:spLocks noGrp="1"/>
          </p:cNvSpPr>
          <p:nvPr>
            <p:ph type="body" idx="1"/>
          </p:nvPr>
        </p:nvSpPr>
        <p:spPr>
          <a:xfrm>
            <a:off x="913794" y="2971800"/>
            <a:ext cx="5934950" cy="2819400"/>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Clr>
                <a:schemeClr val="lt1"/>
              </a:buClr>
              <a:buSzPts val="1800"/>
              <a:buNone/>
              <a:defRPr sz="18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69" name="Google Shape;69;p19"/>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ltLang="zh-TW"/>
              <a:t>3/1/2022</a:t>
            </a:r>
            <a:endParaRPr/>
          </a:p>
        </p:txBody>
      </p:sp>
      <p:sp>
        <p:nvSpPr>
          <p:cNvPr id="70" name="Google Shape;70;p19"/>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9"/>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sp>
        <p:nvSpPr>
          <p:cNvPr id="10" name="Google Shape;10;p10"/>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lt1"/>
              </a:buClr>
              <a:buSzPts val="3400"/>
              <a:buFont typeface="Bookman Old Style"/>
              <a:buNone/>
              <a:defRPr sz="3400" b="1" i="0" u="none" strike="noStrike" cap="non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0"/>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lt1"/>
              </a:buClr>
              <a:buSzPts val="2000"/>
              <a:buFont typeface="Arial"/>
              <a:buChar char="•"/>
              <a:defRPr sz="2000" b="0" i="0" u="none" strike="noStrike" cap="none">
                <a:solidFill>
                  <a:schemeClr val="lt1"/>
                </a:solidFill>
                <a:latin typeface="Rockwell"/>
                <a:ea typeface="Rockwell"/>
                <a:cs typeface="Rockwell"/>
                <a:sym typeface="Rockwell"/>
              </a:defRPr>
            </a:lvl1pPr>
            <a:lvl2pPr marL="914400" marR="0" lvl="1" indent="-342900" algn="l" rtl="0">
              <a:lnSpc>
                <a:spcPct val="120000"/>
              </a:lnSpc>
              <a:spcBef>
                <a:spcPts val="500"/>
              </a:spcBef>
              <a:spcAft>
                <a:spcPts val="0"/>
              </a:spcAft>
              <a:buClr>
                <a:schemeClr val="lt1"/>
              </a:buClr>
              <a:buSzPts val="1800"/>
              <a:buFont typeface="Arial"/>
              <a:buChar char="•"/>
              <a:defRPr sz="1800" b="0" i="0" u="none" strike="noStrike" cap="none">
                <a:solidFill>
                  <a:schemeClr val="lt1"/>
                </a:solidFill>
                <a:latin typeface="Rockwell"/>
                <a:ea typeface="Rockwell"/>
                <a:cs typeface="Rockwell"/>
                <a:sym typeface="Rockwell"/>
              </a:defRPr>
            </a:lvl2pPr>
            <a:lvl3pPr marL="1371600" marR="0" lvl="2" indent="-330200" algn="l" rtl="0">
              <a:lnSpc>
                <a:spcPct val="120000"/>
              </a:lnSpc>
              <a:spcBef>
                <a:spcPts val="500"/>
              </a:spcBef>
              <a:spcAft>
                <a:spcPts val="0"/>
              </a:spcAft>
              <a:buClr>
                <a:schemeClr val="lt1"/>
              </a:buClr>
              <a:buSzPts val="1600"/>
              <a:buFont typeface="Arial"/>
              <a:buChar char="•"/>
              <a:defRPr sz="1600" b="0" i="0" u="none" strike="noStrike" cap="none">
                <a:solidFill>
                  <a:schemeClr val="lt1"/>
                </a:solidFill>
                <a:latin typeface="Rockwell"/>
                <a:ea typeface="Rockwell"/>
                <a:cs typeface="Rockwell"/>
                <a:sym typeface="Rockwell"/>
              </a:defRPr>
            </a:lvl3pPr>
            <a:lvl4pPr marL="1828800" marR="0" lvl="3" indent="-317500" algn="l" rtl="0">
              <a:lnSpc>
                <a:spcPct val="120000"/>
              </a:lnSpc>
              <a:spcBef>
                <a:spcPts val="500"/>
              </a:spcBef>
              <a:spcAft>
                <a:spcPts val="0"/>
              </a:spcAft>
              <a:buClr>
                <a:schemeClr val="lt1"/>
              </a:buClr>
              <a:buSzPts val="1400"/>
              <a:buFont typeface="Arial"/>
              <a:buChar char="•"/>
              <a:defRPr sz="1400" b="0" i="0" u="none" strike="noStrike" cap="none">
                <a:solidFill>
                  <a:schemeClr val="lt1"/>
                </a:solidFill>
                <a:latin typeface="Rockwell"/>
                <a:ea typeface="Rockwell"/>
                <a:cs typeface="Rockwell"/>
                <a:sym typeface="Rockwell"/>
              </a:defRPr>
            </a:lvl4pPr>
            <a:lvl5pPr marL="2286000" marR="0" lvl="4"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5pPr>
            <a:lvl6pPr marL="2743200" marR="0" lvl="5"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6pPr>
            <a:lvl7pPr marL="3200400" marR="0" lvl="6"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7pPr>
            <a:lvl8pPr marL="3657600" marR="0" lvl="7"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8pPr>
            <a:lvl9pPr marL="4114800" marR="0" lvl="8"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9pPr>
          </a:lstStyle>
          <a:p>
            <a:endParaRPr/>
          </a:p>
        </p:txBody>
      </p:sp>
      <p:sp>
        <p:nvSpPr>
          <p:cNvPr id="12" name="Google Shape;12;p10"/>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r>
              <a:rPr lang="en-US" altLang="zh-TW"/>
              <a:t>3/1/2022</a:t>
            </a:r>
            <a:endParaRPr/>
          </a:p>
        </p:txBody>
      </p:sp>
      <p:sp>
        <p:nvSpPr>
          <p:cNvPr id="13" name="Google Shape;13;p10"/>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14" name="Google Shape;14;p10"/>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lt1"/>
                </a:solidFill>
                <a:latin typeface="Rockwell"/>
                <a:ea typeface="Rockwell"/>
                <a:cs typeface="Rockwell"/>
                <a:sym typeface="Rockwell"/>
              </a:defRPr>
            </a:lvl1pPr>
            <a:lvl2pPr marL="0" marR="0" lvl="1" indent="0" algn="r" rtl="0">
              <a:spcBef>
                <a:spcPts val="0"/>
              </a:spcBef>
              <a:buNone/>
              <a:defRPr sz="1000" b="0" i="0" u="none" strike="noStrike" cap="none">
                <a:solidFill>
                  <a:schemeClr val="lt1"/>
                </a:solidFill>
                <a:latin typeface="Rockwell"/>
                <a:ea typeface="Rockwell"/>
                <a:cs typeface="Rockwell"/>
                <a:sym typeface="Rockwell"/>
              </a:defRPr>
            </a:lvl2pPr>
            <a:lvl3pPr marL="0" marR="0" lvl="2" indent="0" algn="r" rtl="0">
              <a:spcBef>
                <a:spcPts val="0"/>
              </a:spcBef>
              <a:buNone/>
              <a:defRPr sz="1000" b="0" i="0" u="none" strike="noStrike" cap="none">
                <a:solidFill>
                  <a:schemeClr val="lt1"/>
                </a:solidFill>
                <a:latin typeface="Rockwell"/>
                <a:ea typeface="Rockwell"/>
                <a:cs typeface="Rockwell"/>
                <a:sym typeface="Rockwell"/>
              </a:defRPr>
            </a:lvl3pPr>
            <a:lvl4pPr marL="0" marR="0" lvl="3" indent="0" algn="r" rtl="0">
              <a:spcBef>
                <a:spcPts val="0"/>
              </a:spcBef>
              <a:buNone/>
              <a:defRPr sz="1000" b="0" i="0" u="none" strike="noStrike" cap="none">
                <a:solidFill>
                  <a:schemeClr val="lt1"/>
                </a:solidFill>
                <a:latin typeface="Rockwell"/>
                <a:ea typeface="Rockwell"/>
                <a:cs typeface="Rockwell"/>
                <a:sym typeface="Rockwell"/>
              </a:defRPr>
            </a:lvl4pPr>
            <a:lvl5pPr marL="0" marR="0" lvl="4" indent="0" algn="r" rtl="0">
              <a:spcBef>
                <a:spcPts val="0"/>
              </a:spcBef>
              <a:buNone/>
              <a:defRPr sz="1000" b="0" i="0" u="none" strike="noStrike" cap="none">
                <a:solidFill>
                  <a:schemeClr val="lt1"/>
                </a:solidFill>
                <a:latin typeface="Rockwell"/>
                <a:ea typeface="Rockwell"/>
                <a:cs typeface="Rockwell"/>
                <a:sym typeface="Rockwell"/>
              </a:defRPr>
            </a:lvl5pPr>
            <a:lvl6pPr marL="0" marR="0" lvl="5" indent="0" algn="r" rtl="0">
              <a:spcBef>
                <a:spcPts val="0"/>
              </a:spcBef>
              <a:buNone/>
              <a:defRPr sz="1000" b="0" i="0" u="none" strike="noStrike" cap="none">
                <a:solidFill>
                  <a:schemeClr val="lt1"/>
                </a:solidFill>
                <a:latin typeface="Rockwell"/>
                <a:ea typeface="Rockwell"/>
                <a:cs typeface="Rockwell"/>
                <a:sym typeface="Rockwell"/>
              </a:defRPr>
            </a:lvl6pPr>
            <a:lvl7pPr marL="0" marR="0" lvl="6" indent="0" algn="r" rtl="0">
              <a:spcBef>
                <a:spcPts val="0"/>
              </a:spcBef>
              <a:buNone/>
              <a:defRPr sz="1000" b="0" i="0" u="none" strike="noStrike" cap="none">
                <a:solidFill>
                  <a:schemeClr val="lt1"/>
                </a:solidFill>
                <a:latin typeface="Rockwell"/>
                <a:ea typeface="Rockwell"/>
                <a:cs typeface="Rockwell"/>
                <a:sym typeface="Rockwell"/>
              </a:defRPr>
            </a:lvl7pPr>
            <a:lvl8pPr marL="0" marR="0" lvl="7" indent="0" algn="r" rtl="0">
              <a:spcBef>
                <a:spcPts val="0"/>
              </a:spcBef>
              <a:buNone/>
              <a:defRPr sz="1000" b="0" i="0" u="none" strike="noStrike" cap="none">
                <a:solidFill>
                  <a:schemeClr val="lt1"/>
                </a:solidFill>
                <a:latin typeface="Rockwell"/>
                <a:ea typeface="Rockwell"/>
                <a:cs typeface="Rockwell"/>
                <a:sym typeface="Rockwell"/>
              </a:defRPr>
            </a:lvl8pPr>
            <a:lvl9pPr marL="0" marR="0" lvl="8" indent="0" algn="r" rtl="0">
              <a:spcBef>
                <a:spcPts val="0"/>
              </a:spcBef>
              <a:buNone/>
              <a:defRPr sz="1000" b="0" i="0" u="none" strike="noStrike" cap="none">
                <a:solidFill>
                  <a:schemeClr val="lt1"/>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data_science_gui_demo.mp4"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
          <p:cNvSpPr txBox="1">
            <a:spLocks noGrp="1"/>
          </p:cNvSpPr>
          <p:nvPr>
            <p:ph type="ctrTitle"/>
          </p:nvPr>
        </p:nvSpPr>
        <p:spPr>
          <a:xfrm>
            <a:off x="859971" y="2543725"/>
            <a:ext cx="10472057" cy="1540742"/>
          </a:xfrm>
          <a:prstGeom prst="rect">
            <a:avLst/>
          </a:prstGeom>
          <a:noFill/>
          <a:ln>
            <a:noFill/>
          </a:ln>
        </p:spPr>
        <p:txBody>
          <a:bodyPr spcFirstLastPara="1" wrap="square" lIns="91425" tIns="45700" rIns="91425" bIns="45700" anchor="b" anchorCtr="0">
            <a:noAutofit/>
          </a:bodyPr>
          <a:lstStyle/>
          <a:p>
            <a:pPr lvl="0">
              <a:buClr>
                <a:srgbClr val="0070C0"/>
              </a:buClr>
              <a:buSzPct val="100000"/>
            </a:pPr>
            <a:r>
              <a:rPr lang="en-US" dirty="0">
                <a:solidFill>
                  <a:schemeClr val="bg1">
                    <a:lumMod val="95000"/>
                  </a:schemeClr>
                </a:solidFill>
                <a:latin typeface="Times New Roman" panose="02020603050405020304" pitchFamily="18" charset="0"/>
                <a:ea typeface="微軟正黑體" panose="020B0604030504040204" pitchFamily="34" charset="-120"/>
                <a:cs typeface="Times New Roman" panose="02020603050405020304" pitchFamily="18" charset="0"/>
              </a:rPr>
              <a:t>The relationship between </a:t>
            </a:r>
            <a:r>
              <a:rPr lang="en-US" altLang="zh-TW" dirty="0">
                <a:latin typeface="Times New Roman" panose="02020603050405020304" pitchFamily="18" charset="0"/>
                <a:cs typeface="Times New Roman" panose="02020603050405020304" pitchFamily="18" charset="0"/>
              </a:rPr>
              <a:t>temperature, humidity </a:t>
            </a:r>
            <a:r>
              <a:rPr lang="en-US" dirty="0">
                <a:solidFill>
                  <a:schemeClr val="bg1">
                    <a:lumMod val="95000"/>
                  </a:schemeClr>
                </a:solidFill>
                <a:latin typeface="Times New Roman" panose="02020603050405020304" pitchFamily="18" charset="0"/>
                <a:ea typeface="微軟正黑體" panose="020B0604030504040204" pitchFamily="34" charset="-120"/>
                <a:cs typeface="Times New Roman" panose="02020603050405020304" pitchFamily="18" charset="0"/>
              </a:rPr>
              <a:t>and human stress</a:t>
            </a:r>
            <a:endParaRPr dirty="0">
              <a:solidFill>
                <a:schemeClr val="bg1">
                  <a:lumMod val="9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42" name="Google Shape;142;p1"/>
          <p:cNvSpPr txBox="1">
            <a:spLocks noGrp="1"/>
          </p:cNvSpPr>
          <p:nvPr>
            <p:ph type="subTitle" idx="1"/>
          </p:nvPr>
        </p:nvSpPr>
        <p:spPr>
          <a:xfrm>
            <a:off x="1595268" y="3940158"/>
            <a:ext cx="9001462" cy="1655762"/>
          </a:xfrm>
          <a:prstGeom prst="rect">
            <a:avLst/>
          </a:prstGeom>
          <a:noFill/>
          <a:ln>
            <a:noFill/>
          </a:ln>
        </p:spPr>
        <p:txBody>
          <a:bodyPr spcFirstLastPara="1" wrap="square" lIns="91425" tIns="45700" rIns="91425" bIns="45700" anchor="ctr" anchorCtr="0">
            <a:normAutofit/>
          </a:bodyPr>
          <a:lstStyle/>
          <a:p>
            <a:pPr marL="0" lvl="0" indent="0">
              <a:lnSpc>
                <a:spcPts val="2880"/>
              </a:lnSpc>
              <a:spcBef>
                <a:spcPts val="0"/>
              </a:spcBef>
              <a:buClr>
                <a:schemeClr val="lt2"/>
              </a:buClr>
            </a:pPr>
            <a:r>
              <a:rPr lang="en-US" dirty="0">
                <a:solidFill>
                  <a:schemeClr val="lt2"/>
                </a:solidFill>
                <a:latin typeface="Times New Roman" panose="02020603050405020304" pitchFamily="18" charset="0"/>
                <a:ea typeface="微軟正黑體" panose="020B0604030504040204" pitchFamily="34" charset="-120"/>
                <a:cs typeface="Times New Roman" panose="02020603050405020304" pitchFamily="18" charset="0"/>
              </a:rPr>
              <a:t>Name: </a:t>
            </a:r>
            <a:r>
              <a:rPr lang="zh-TW" altLang="en-US" dirty="0">
                <a:solidFill>
                  <a:schemeClr val="lt2"/>
                </a:solidFill>
                <a:latin typeface="Times New Roman" panose="02020603050405020304" pitchFamily="18" charset="0"/>
                <a:ea typeface="微軟正黑體" panose="020B0604030504040204" pitchFamily="34" charset="-120"/>
                <a:cs typeface="Times New Roman" panose="02020603050405020304" pitchFamily="18" charset="0"/>
              </a:rPr>
              <a:t>顏翊純、黃彥文</a:t>
            </a:r>
            <a:endParaRPr dirty="0">
              <a:latin typeface="Times New Roman" panose="02020603050405020304" pitchFamily="18" charset="0"/>
              <a:ea typeface="微軟正黑體" panose="020B0604030504040204" pitchFamily="34" charset="-120"/>
              <a:cs typeface="Times New Roman" panose="02020603050405020304" pitchFamily="18" charset="0"/>
            </a:endParaRPr>
          </a:p>
          <a:p>
            <a:pPr marL="0" lvl="0" indent="0">
              <a:lnSpc>
                <a:spcPts val="2880"/>
              </a:lnSpc>
              <a:spcBef>
                <a:spcPts val="0"/>
              </a:spcBef>
              <a:buClr>
                <a:schemeClr val="lt2"/>
              </a:buClr>
            </a:pPr>
            <a:r>
              <a:rPr lang="en-US" dirty="0">
                <a:solidFill>
                  <a:schemeClr val="lt2"/>
                </a:solidFill>
                <a:latin typeface="Times New Roman" panose="02020603050405020304" pitchFamily="18" charset="0"/>
                <a:ea typeface="微軟正黑體" panose="020B0604030504040204" pitchFamily="34" charset="-120"/>
                <a:cs typeface="Times New Roman" panose="02020603050405020304" pitchFamily="18" charset="0"/>
              </a:rPr>
              <a:t>Sid: 110599002、109598113</a:t>
            </a:r>
            <a:endParaRPr dirty="0">
              <a:latin typeface="Times New Roman" panose="02020603050405020304" pitchFamily="18" charset="0"/>
              <a:ea typeface="微軟正黑體" panose="020B0604030504040204" pitchFamily="34" charset="-120"/>
              <a:cs typeface="Times New Roman" panose="02020603050405020304" pitchFamily="18" charset="0"/>
            </a:endParaRPr>
          </a:p>
          <a:p>
            <a:pPr marL="0" lvl="0" indent="0">
              <a:lnSpc>
                <a:spcPts val="2880"/>
              </a:lnSpc>
              <a:spcBef>
                <a:spcPts val="0"/>
              </a:spcBef>
              <a:buClr>
                <a:schemeClr val="lt2"/>
              </a:buClr>
            </a:pPr>
            <a:r>
              <a:rPr lang="en-US" dirty="0">
                <a:solidFill>
                  <a:schemeClr val="lt2"/>
                </a:solidFill>
                <a:latin typeface="Times New Roman" panose="02020603050405020304" pitchFamily="18" charset="0"/>
                <a:ea typeface="微軟正黑體" panose="020B0604030504040204" pitchFamily="34" charset="-120"/>
                <a:cs typeface="Times New Roman" panose="02020603050405020304" pitchFamily="18" charset="0"/>
              </a:rPr>
              <a:t>Date: 06/22/2022</a:t>
            </a:r>
            <a:endParaRPr dirty="0">
              <a:solidFill>
                <a:schemeClr val="lt2"/>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43" name="Google Shape;143;p1"/>
          <p:cNvSpPr/>
          <p:nvPr/>
        </p:nvSpPr>
        <p:spPr>
          <a:xfrm>
            <a:off x="3048000" y="6033456"/>
            <a:ext cx="6096000"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0" i="0" u="none" strike="noStrike" cap="none" dirty="0">
                <a:solidFill>
                  <a:schemeClr val="lt1"/>
                </a:solidFill>
                <a:latin typeface="Times New Roman" panose="02020603050405020304" pitchFamily="18" charset="0"/>
                <a:ea typeface="微軟正黑體" panose="020B0604030504040204" pitchFamily="34" charset="-120"/>
                <a:cs typeface="Times New Roman" panose="02020603050405020304" pitchFamily="18" charset="0"/>
                <a:sym typeface="Rockwell"/>
              </a:rPr>
              <a:t>National Taipei University of Technology</a:t>
            </a:r>
            <a:endParaRPr dirty="0">
              <a:latin typeface="Times New Roman" panose="02020603050405020304" pitchFamily="18" charset="0"/>
              <a:ea typeface="微軟正黑體" panose="020B0604030504040204" pitchFamily="34" charset="-120"/>
              <a:cs typeface="Times New Roman" panose="02020603050405020304" pitchFamily="18" charset="0"/>
            </a:endParaRPr>
          </a:p>
          <a:p>
            <a:pPr marL="0" marR="0" lvl="0" indent="0" algn="ctr" rtl="0">
              <a:spcBef>
                <a:spcPts val="0"/>
              </a:spcBef>
              <a:spcAft>
                <a:spcPts val="0"/>
              </a:spcAft>
              <a:buNone/>
            </a:pPr>
            <a:r>
              <a:rPr lang="en-US" sz="1800" b="0" i="0" u="none" strike="noStrike" cap="none" dirty="0">
                <a:solidFill>
                  <a:schemeClr val="lt1"/>
                </a:solidFill>
                <a:latin typeface="Times New Roman" panose="02020603050405020304" pitchFamily="18" charset="0"/>
                <a:ea typeface="微軟正黑體" panose="020B0604030504040204" pitchFamily="34" charset="-120"/>
                <a:cs typeface="Times New Roman" panose="02020603050405020304" pitchFamily="18" charset="0"/>
                <a:sym typeface="Rockwell"/>
              </a:rPr>
              <a:t>Computer Science and Information Engineering</a:t>
            </a:r>
            <a:endParaRPr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 name="Google Shape;141;p1"/>
          <p:cNvSpPr txBox="1">
            <a:spLocks/>
          </p:cNvSpPr>
          <p:nvPr/>
        </p:nvSpPr>
        <p:spPr>
          <a:xfrm>
            <a:off x="859971" y="681644"/>
            <a:ext cx="10472057" cy="1248683"/>
          </a:xfrm>
          <a:prstGeom prst="rect">
            <a:avLst/>
          </a:prstGeom>
          <a:noFill/>
          <a:ln>
            <a:noFill/>
          </a:ln>
        </p:spPr>
        <p:txBody>
          <a:bodyPr spcFirstLastPara="1" wrap="square" lIns="91425" tIns="45700" rIns="91425" bIns="45700" anchor="b" anchorCtr="0">
            <a:normAutofit fontScale="97500"/>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lt1"/>
              </a:buClr>
              <a:buSzPts val="4800"/>
              <a:buFont typeface="Bookman Old Style"/>
              <a:buNone/>
              <a:defRPr sz="4800" b="1" i="0" u="none" strike="noStrike" cap="none">
                <a:solidFill>
                  <a:schemeClr val="lt1"/>
                </a:solidFill>
                <a:latin typeface="Bookman Old Style"/>
                <a:ea typeface="Bookman Old Style"/>
                <a:cs typeface="Bookman Old Style"/>
                <a:sym typeface="Bookman Old Styl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0070C0"/>
              </a:buClr>
              <a:buSzPct val="100000"/>
            </a:pPr>
            <a:r>
              <a:rPr lang="en-US" sz="3200" dirty="0">
                <a:solidFill>
                  <a:srgbClr val="0070C0"/>
                </a:solidFill>
                <a:latin typeface="Times New Roman" panose="02020603050405020304" pitchFamily="18" charset="0"/>
                <a:ea typeface="微軟正黑體" panose="020B0604030504040204" pitchFamily="34" charset="-120"/>
                <a:cs typeface="Times New Roman" panose="02020603050405020304" pitchFamily="18" charset="0"/>
              </a:rPr>
              <a:t>PRINCIPLES AND APPLICATIONS OF DATA SCIENCE</a:t>
            </a:r>
            <a:br>
              <a:rPr lang="en-US" sz="3200" dirty="0">
                <a:solidFill>
                  <a:srgbClr val="0070C0"/>
                </a:solidFill>
                <a:latin typeface="Times New Roman" panose="02020603050405020304" pitchFamily="18" charset="0"/>
                <a:ea typeface="微軟正黑體" panose="020B0604030504040204" pitchFamily="34" charset="-120"/>
                <a:cs typeface="Times New Roman" panose="02020603050405020304" pitchFamily="18" charset="0"/>
              </a:rPr>
            </a:br>
            <a:r>
              <a:rPr lang="en-US" sz="3200" dirty="0">
                <a:solidFill>
                  <a:srgbClr val="0070C0"/>
                </a:solidFill>
                <a:latin typeface="Times New Roman" panose="02020603050405020304" pitchFamily="18" charset="0"/>
                <a:ea typeface="微軟正黑體" panose="020B0604030504040204" pitchFamily="34" charset="-120"/>
                <a:cs typeface="Times New Roman" panose="02020603050405020304" pitchFamily="18" charset="0"/>
              </a:rPr>
              <a:t>GROUP PROJECT PROPOSAL</a:t>
            </a:r>
            <a:endParaRPr lang="en-US" sz="3200" dirty="0">
              <a:solidFill>
                <a:schemeClr val="bg1">
                  <a:lumMod val="95000"/>
                </a:schemeClr>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771173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6"/>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PROPOSED MODELS (APPROACHES)</a:t>
            </a:r>
            <a:endParaRPr/>
          </a:p>
        </p:txBody>
      </p:sp>
      <p:sp>
        <p:nvSpPr>
          <p:cNvPr id="183" name="Google Shape;183;p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pic>
        <p:nvPicPr>
          <p:cNvPr id="5" name="Picture 191"/>
          <p:cNvPicPr/>
          <p:nvPr/>
        </p:nvPicPr>
        <p:blipFill>
          <a:blip r:embed="rId3" cstate="print">
            <a:extLst>
              <a:ext uri="{28A0092B-C50C-407E-A947-70E740481C1C}">
                <a14:useLocalDpi xmlns:a14="http://schemas.microsoft.com/office/drawing/2010/main" val="0"/>
              </a:ext>
            </a:extLst>
          </a:blip>
          <a:stretch>
            <a:fillRect/>
          </a:stretch>
        </p:blipFill>
        <p:spPr>
          <a:xfrm>
            <a:off x="2167167" y="2298065"/>
            <a:ext cx="7847015" cy="3950335"/>
          </a:xfrm>
          <a:prstGeom prst="rect">
            <a:avLst/>
          </a:prstGeom>
        </p:spPr>
      </p:pic>
      <p:sp>
        <p:nvSpPr>
          <p:cNvPr id="6" name="Google Shape;173;p5"/>
          <p:cNvSpPr txBox="1">
            <a:spLocks noGrp="1"/>
          </p:cNvSpPr>
          <p:nvPr>
            <p:ph type="body" idx="1"/>
          </p:nvPr>
        </p:nvSpPr>
        <p:spPr>
          <a:xfrm>
            <a:off x="913795" y="1638863"/>
            <a:ext cx="10353762" cy="826751"/>
          </a:xfrm>
          <a:prstGeom prst="rect">
            <a:avLst/>
          </a:prstGeom>
          <a:noFill/>
          <a:ln>
            <a:noFill/>
          </a:ln>
        </p:spPr>
        <p:txBody>
          <a:bodyPr spcFirstLastPara="1" wrap="square" lIns="91425" tIns="45700" rIns="91425" bIns="45700" anchor="t" anchorCtr="0">
            <a:normAutofit/>
          </a:bodyPr>
          <a:lstStyle/>
          <a:p>
            <a:pPr marL="0" lvl="0" indent="0">
              <a:lnSpc>
                <a:spcPct val="170000"/>
              </a:lnSpc>
              <a:spcBef>
                <a:spcPts val="0"/>
              </a:spcBef>
              <a:spcAft>
                <a:spcPts val="600"/>
              </a:spcAft>
              <a:buSzPts val="2000"/>
              <a:buNone/>
            </a:pPr>
            <a:r>
              <a:rPr lang="en-US" dirty="0"/>
              <a:t>KNN algorithm</a:t>
            </a:r>
          </a:p>
        </p:txBody>
      </p:sp>
    </p:spTree>
    <p:extLst>
      <p:ext uri="{BB962C8B-B14F-4D97-AF65-F5344CB8AC3E}">
        <p14:creationId xmlns:p14="http://schemas.microsoft.com/office/powerpoint/2010/main" val="975532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EXPERIMENTS</a:t>
            </a:r>
            <a:endParaRPr/>
          </a:p>
        </p:txBody>
      </p:sp>
      <p:sp>
        <p:nvSpPr>
          <p:cNvPr id="191" name="Google Shape;191;p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
        <p:nvSpPr>
          <p:cNvPr id="12" name="Google Shape;173;p5"/>
          <p:cNvSpPr txBox="1">
            <a:spLocks noGrp="1"/>
          </p:cNvSpPr>
          <p:nvPr>
            <p:ph type="body" idx="1"/>
          </p:nvPr>
        </p:nvSpPr>
        <p:spPr>
          <a:xfrm>
            <a:off x="913795" y="1638863"/>
            <a:ext cx="10826448" cy="826751"/>
          </a:xfrm>
          <a:prstGeom prst="rect">
            <a:avLst/>
          </a:prstGeom>
          <a:noFill/>
          <a:ln>
            <a:noFill/>
          </a:ln>
        </p:spPr>
        <p:txBody>
          <a:bodyPr spcFirstLastPara="1" wrap="square" lIns="91425" tIns="45700" rIns="91425" bIns="45700" anchor="t" anchorCtr="0">
            <a:noAutofit/>
          </a:bodyPr>
          <a:lstStyle/>
          <a:p>
            <a:pPr marL="0" lvl="0" indent="0">
              <a:lnSpc>
                <a:spcPct val="100000"/>
              </a:lnSpc>
              <a:spcBef>
                <a:spcPts val="0"/>
              </a:spcBef>
              <a:spcAft>
                <a:spcPts val="600"/>
              </a:spcAft>
              <a:buSzPts val="2000"/>
              <a:buNone/>
            </a:pPr>
            <a:r>
              <a:rPr lang="en-US" dirty="0"/>
              <a:t>Linear analysis example: </a:t>
            </a:r>
          </a:p>
          <a:p>
            <a:pPr marL="0" lvl="0" indent="0">
              <a:lnSpc>
                <a:spcPct val="100000"/>
              </a:lnSpc>
              <a:spcBef>
                <a:spcPts val="0"/>
              </a:spcBef>
              <a:spcAft>
                <a:spcPts val="600"/>
              </a:spcAft>
              <a:buSzPts val="2000"/>
              <a:buNone/>
            </a:pPr>
            <a:r>
              <a:rPr lang="en-US" dirty="0"/>
              <a:t>Correlation coefficient between temperature and step count is 0.87</a:t>
            </a:r>
          </a:p>
        </p:txBody>
      </p:sp>
      <p:grpSp>
        <p:nvGrpSpPr>
          <p:cNvPr id="10" name="群組 9"/>
          <p:cNvGrpSpPr/>
          <p:nvPr/>
        </p:nvGrpSpPr>
        <p:grpSpPr>
          <a:xfrm>
            <a:off x="2993572" y="2465614"/>
            <a:ext cx="5823857" cy="4027444"/>
            <a:chOff x="2628900" y="2318657"/>
            <a:chExt cx="6564086" cy="4539343"/>
          </a:xfrm>
        </p:grpSpPr>
        <p:sp>
          <p:nvSpPr>
            <p:cNvPr id="9" name="矩形 8"/>
            <p:cNvSpPr/>
            <p:nvPr/>
          </p:nvSpPr>
          <p:spPr>
            <a:xfrm>
              <a:off x="2628900" y="2318657"/>
              <a:ext cx="6564086" cy="4539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050" name="Picture 2" descr="correlation coefficient_tempAndSte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0062" y="2379203"/>
              <a:ext cx="6361763" cy="441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460276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EXPERIMENTS</a:t>
            </a:r>
            <a:endParaRPr/>
          </a:p>
        </p:txBody>
      </p:sp>
      <p:sp>
        <p:nvSpPr>
          <p:cNvPr id="191" name="Google Shape;191;p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grpSp>
        <p:nvGrpSpPr>
          <p:cNvPr id="4" name="群組 3"/>
          <p:cNvGrpSpPr/>
          <p:nvPr/>
        </p:nvGrpSpPr>
        <p:grpSpPr>
          <a:xfrm>
            <a:off x="2669839" y="2465619"/>
            <a:ext cx="6841671" cy="4174672"/>
            <a:chOff x="2220686" y="2073728"/>
            <a:chExt cx="6841671" cy="4174672"/>
          </a:xfrm>
        </p:grpSpPr>
        <p:sp>
          <p:nvSpPr>
            <p:cNvPr id="2" name="矩形 1"/>
            <p:cNvSpPr/>
            <p:nvPr/>
          </p:nvSpPr>
          <p:spPr>
            <a:xfrm>
              <a:off x="2220686" y="2073728"/>
              <a:ext cx="6841671" cy="41746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3" name="群組 2"/>
            <p:cNvGrpSpPr/>
            <p:nvPr/>
          </p:nvGrpSpPr>
          <p:grpSpPr>
            <a:xfrm>
              <a:off x="2536145" y="2234954"/>
              <a:ext cx="6210753" cy="3852221"/>
              <a:chOff x="2370137" y="2267948"/>
              <a:chExt cx="6210753" cy="3852221"/>
            </a:xfrm>
          </p:grpSpPr>
          <p:pic>
            <p:nvPicPr>
              <p:cNvPr id="5" name="Picture 469"/>
              <p:cNvPicPr/>
              <p:nvPr/>
            </p:nvPicPr>
            <p:blipFill>
              <a:blip r:embed="rId3">
                <a:extLst>
                  <a:ext uri="{28A0092B-C50C-407E-A947-70E740481C1C}">
                    <a14:useLocalDpi xmlns:a14="http://schemas.microsoft.com/office/drawing/2010/main" val="0"/>
                  </a:ext>
                </a:extLst>
              </a:blip>
              <a:srcRect/>
              <a:stretch>
                <a:fillRect/>
              </a:stretch>
            </p:blipFill>
            <p:spPr bwMode="auto">
              <a:xfrm>
                <a:off x="2370137" y="2267948"/>
                <a:ext cx="2879725" cy="1799590"/>
              </a:xfrm>
              <a:prstGeom prst="rect">
                <a:avLst/>
              </a:prstGeom>
              <a:noFill/>
              <a:ln>
                <a:noFill/>
              </a:ln>
            </p:spPr>
          </p:pic>
          <p:pic>
            <p:nvPicPr>
              <p:cNvPr id="6" name="Picture 481"/>
              <p:cNvPicPr/>
              <p:nvPr/>
            </p:nvPicPr>
            <p:blipFill>
              <a:blip r:embed="rId4">
                <a:extLst>
                  <a:ext uri="{28A0092B-C50C-407E-A947-70E740481C1C}">
                    <a14:useLocalDpi xmlns:a14="http://schemas.microsoft.com/office/drawing/2010/main" val="0"/>
                  </a:ext>
                </a:extLst>
              </a:blip>
              <a:srcRect/>
              <a:stretch>
                <a:fillRect/>
              </a:stretch>
            </p:blipFill>
            <p:spPr bwMode="auto">
              <a:xfrm>
                <a:off x="5701165" y="2267948"/>
                <a:ext cx="2879725" cy="1799590"/>
              </a:xfrm>
              <a:prstGeom prst="rect">
                <a:avLst/>
              </a:prstGeom>
              <a:noFill/>
              <a:ln>
                <a:noFill/>
              </a:ln>
            </p:spPr>
          </p:pic>
          <p:pic>
            <p:nvPicPr>
              <p:cNvPr id="7" name="Picture 480"/>
              <p:cNvPicPr/>
              <p:nvPr/>
            </p:nvPicPr>
            <p:blipFill>
              <a:blip r:embed="rId5">
                <a:extLst>
                  <a:ext uri="{28A0092B-C50C-407E-A947-70E740481C1C}">
                    <a14:useLocalDpi xmlns:a14="http://schemas.microsoft.com/office/drawing/2010/main" val="0"/>
                  </a:ext>
                </a:extLst>
              </a:blip>
              <a:srcRect/>
              <a:stretch>
                <a:fillRect/>
              </a:stretch>
            </p:blipFill>
            <p:spPr bwMode="auto">
              <a:xfrm>
                <a:off x="2370137" y="4320579"/>
                <a:ext cx="2879725" cy="1799590"/>
              </a:xfrm>
              <a:prstGeom prst="rect">
                <a:avLst/>
              </a:prstGeom>
              <a:noFill/>
              <a:ln>
                <a:noFill/>
              </a:ln>
            </p:spPr>
          </p:pic>
          <p:pic>
            <p:nvPicPr>
              <p:cNvPr id="8" name="Picture 479"/>
              <p:cNvPicPr/>
              <p:nvPr/>
            </p:nvPicPr>
            <p:blipFill>
              <a:blip r:embed="rId6">
                <a:extLst>
                  <a:ext uri="{28A0092B-C50C-407E-A947-70E740481C1C}">
                    <a14:useLocalDpi xmlns:a14="http://schemas.microsoft.com/office/drawing/2010/main" val="0"/>
                  </a:ext>
                </a:extLst>
              </a:blip>
              <a:srcRect/>
              <a:stretch>
                <a:fillRect/>
              </a:stretch>
            </p:blipFill>
            <p:spPr bwMode="auto">
              <a:xfrm>
                <a:off x="5701164" y="4320579"/>
                <a:ext cx="2879725" cy="1799590"/>
              </a:xfrm>
              <a:prstGeom prst="rect">
                <a:avLst/>
              </a:prstGeom>
              <a:noFill/>
              <a:ln>
                <a:noFill/>
              </a:ln>
            </p:spPr>
          </p:pic>
        </p:grpSp>
      </p:grpSp>
      <p:sp>
        <p:nvSpPr>
          <p:cNvPr id="12" name="Google Shape;173;p5"/>
          <p:cNvSpPr txBox="1">
            <a:spLocks noGrp="1"/>
          </p:cNvSpPr>
          <p:nvPr>
            <p:ph type="body" idx="1"/>
          </p:nvPr>
        </p:nvSpPr>
        <p:spPr>
          <a:xfrm>
            <a:off x="913795" y="1638863"/>
            <a:ext cx="10353762" cy="826751"/>
          </a:xfrm>
          <a:prstGeom prst="rect">
            <a:avLst/>
          </a:prstGeom>
          <a:noFill/>
          <a:ln>
            <a:noFill/>
          </a:ln>
        </p:spPr>
        <p:txBody>
          <a:bodyPr spcFirstLastPara="1" wrap="square" lIns="91425" tIns="45700" rIns="91425" bIns="45700" anchor="t" anchorCtr="0">
            <a:noAutofit/>
          </a:bodyPr>
          <a:lstStyle/>
          <a:p>
            <a:pPr marL="0" lvl="0" indent="0">
              <a:lnSpc>
                <a:spcPct val="100000"/>
              </a:lnSpc>
              <a:spcBef>
                <a:spcPts val="0"/>
              </a:spcBef>
              <a:spcAft>
                <a:spcPts val="600"/>
              </a:spcAft>
              <a:buSzPts val="2000"/>
              <a:buNone/>
            </a:pPr>
            <a:r>
              <a:rPr lang="en-US" dirty="0"/>
              <a:t>Linear analysis example: </a:t>
            </a:r>
          </a:p>
          <a:p>
            <a:pPr marL="0" lvl="0" indent="0">
              <a:lnSpc>
                <a:spcPct val="100000"/>
              </a:lnSpc>
              <a:spcBef>
                <a:spcPts val="0"/>
              </a:spcBef>
              <a:spcAft>
                <a:spcPts val="600"/>
              </a:spcAft>
              <a:buSzPts val="2000"/>
              <a:buNone/>
            </a:pPr>
            <a:r>
              <a:rPr lang="en-US" dirty="0"/>
              <a:t>Classify by Temperature and Step Count</a:t>
            </a:r>
          </a:p>
        </p:txBody>
      </p:sp>
    </p:spTree>
    <p:extLst>
      <p:ext uri="{BB962C8B-B14F-4D97-AF65-F5344CB8AC3E}">
        <p14:creationId xmlns:p14="http://schemas.microsoft.com/office/powerpoint/2010/main" val="1468827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EXPERIMENTS</a:t>
            </a:r>
            <a:endParaRPr/>
          </a:p>
        </p:txBody>
      </p:sp>
      <p:sp>
        <p:nvSpPr>
          <p:cNvPr id="191" name="Google Shape;191;p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
        <p:nvSpPr>
          <p:cNvPr id="12" name="Google Shape;173;p5"/>
          <p:cNvSpPr txBox="1">
            <a:spLocks noGrp="1"/>
          </p:cNvSpPr>
          <p:nvPr>
            <p:ph type="body" idx="1"/>
          </p:nvPr>
        </p:nvSpPr>
        <p:spPr>
          <a:xfrm>
            <a:off x="913795" y="1638863"/>
            <a:ext cx="10353762" cy="826751"/>
          </a:xfrm>
          <a:prstGeom prst="rect">
            <a:avLst/>
          </a:prstGeom>
          <a:noFill/>
          <a:ln>
            <a:noFill/>
          </a:ln>
        </p:spPr>
        <p:txBody>
          <a:bodyPr spcFirstLastPara="1" wrap="square" lIns="91425" tIns="45700" rIns="91425" bIns="45700" anchor="t" anchorCtr="0">
            <a:noAutofit/>
          </a:bodyPr>
          <a:lstStyle/>
          <a:p>
            <a:pPr marL="0" lvl="0" indent="0">
              <a:lnSpc>
                <a:spcPct val="100000"/>
              </a:lnSpc>
              <a:spcBef>
                <a:spcPts val="0"/>
              </a:spcBef>
              <a:spcAft>
                <a:spcPts val="600"/>
              </a:spcAft>
              <a:buSzPts val="2000"/>
              <a:buNone/>
            </a:pPr>
            <a:r>
              <a:rPr lang="en-US" dirty="0"/>
              <a:t>Algorithm:  Decision Tree</a:t>
            </a:r>
          </a:p>
        </p:txBody>
      </p:sp>
      <p:pic>
        <p:nvPicPr>
          <p:cNvPr id="13" name="Picture 211"/>
          <p:cNvPicPr/>
          <p:nvPr/>
        </p:nvPicPr>
        <p:blipFill>
          <a:blip r:embed="rId3" cstate="print">
            <a:extLst>
              <a:ext uri="{28A0092B-C50C-407E-A947-70E740481C1C}">
                <a14:useLocalDpi xmlns:a14="http://schemas.microsoft.com/office/drawing/2010/main" val="0"/>
              </a:ext>
            </a:extLst>
          </a:blip>
          <a:stretch>
            <a:fillRect/>
          </a:stretch>
        </p:blipFill>
        <p:spPr>
          <a:xfrm>
            <a:off x="2695575" y="2094547"/>
            <a:ext cx="6800850" cy="4544072"/>
          </a:xfrm>
          <a:prstGeom prst="rect">
            <a:avLst/>
          </a:prstGeom>
        </p:spPr>
      </p:pic>
    </p:spTree>
    <p:extLst>
      <p:ext uri="{BB962C8B-B14F-4D97-AF65-F5344CB8AC3E}">
        <p14:creationId xmlns:p14="http://schemas.microsoft.com/office/powerpoint/2010/main" val="1192766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EXPERIMENTS</a:t>
            </a:r>
            <a:endParaRPr/>
          </a:p>
        </p:txBody>
      </p:sp>
      <p:sp>
        <p:nvSpPr>
          <p:cNvPr id="191" name="Google Shape;191;p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
        <p:nvSpPr>
          <p:cNvPr id="12" name="Google Shape;173;p5"/>
          <p:cNvSpPr txBox="1">
            <a:spLocks noGrp="1"/>
          </p:cNvSpPr>
          <p:nvPr>
            <p:ph type="body" idx="1"/>
          </p:nvPr>
        </p:nvSpPr>
        <p:spPr>
          <a:xfrm>
            <a:off x="913795" y="1638863"/>
            <a:ext cx="10353762" cy="826751"/>
          </a:xfrm>
          <a:prstGeom prst="rect">
            <a:avLst/>
          </a:prstGeom>
          <a:noFill/>
          <a:ln>
            <a:noFill/>
          </a:ln>
        </p:spPr>
        <p:txBody>
          <a:bodyPr spcFirstLastPara="1" wrap="square" lIns="91425" tIns="45700" rIns="91425" bIns="45700" anchor="t" anchorCtr="0">
            <a:noAutofit/>
          </a:bodyPr>
          <a:lstStyle/>
          <a:p>
            <a:pPr marL="0" lvl="0" indent="0">
              <a:lnSpc>
                <a:spcPct val="100000"/>
              </a:lnSpc>
              <a:spcBef>
                <a:spcPts val="0"/>
              </a:spcBef>
              <a:spcAft>
                <a:spcPts val="600"/>
              </a:spcAft>
              <a:buSzPts val="2000"/>
              <a:buNone/>
            </a:pPr>
            <a:r>
              <a:rPr lang="en-US" dirty="0"/>
              <a:t>Window Application Stress Level Predict</a:t>
            </a:r>
          </a:p>
          <a:p>
            <a:pPr marL="0" lvl="0" indent="0">
              <a:lnSpc>
                <a:spcPct val="100000"/>
              </a:lnSpc>
              <a:spcBef>
                <a:spcPts val="0"/>
              </a:spcBef>
              <a:spcAft>
                <a:spcPts val="600"/>
              </a:spcAft>
              <a:buSzPts val="2000"/>
              <a:buNone/>
            </a:pPr>
            <a:endParaRPr lang="en-US" dirty="0"/>
          </a:p>
          <a:p>
            <a:pPr marL="0" lvl="0" indent="0">
              <a:lnSpc>
                <a:spcPct val="100000"/>
              </a:lnSpc>
              <a:spcBef>
                <a:spcPts val="0"/>
              </a:spcBef>
              <a:spcAft>
                <a:spcPts val="600"/>
              </a:spcAft>
              <a:buSzPts val="2000"/>
              <a:buNone/>
            </a:pPr>
            <a:endParaRPr lang="en-US" dirty="0"/>
          </a:p>
        </p:txBody>
      </p:sp>
      <p:pic>
        <p:nvPicPr>
          <p:cNvPr id="6" name="圖片 5">
            <a:hlinkClick r:id="rId3" action="ppaction://hlinkfile"/>
          </p:cNvPr>
          <p:cNvPicPr/>
          <p:nvPr/>
        </p:nvPicPr>
        <p:blipFill>
          <a:blip r:embed="rId4">
            <a:extLst>
              <a:ext uri="{28A0092B-C50C-407E-A947-70E740481C1C}">
                <a14:useLocalDpi xmlns:a14="http://schemas.microsoft.com/office/drawing/2010/main" val="0"/>
              </a:ext>
            </a:extLst>
          </a:blip>
          <a:stretch>
            <a:fillRect/>
          </a:stretch>
        </p:blipFill>
        <p:spPr>
          <a:xfrm>
            <a:off x="3808153" y="2123356"/>
            <a:ext cx="4565043" cy="4333242"/>
          </a:xfrm>
          <a:prstGeom prst="rect">
            <a:avLst/>
          </a:prstGeom>
          <a:ln>
            <a:solidFill>
              <a:schemeClr val="tx1"/>
            </a:solidFill>
          </a:ln>
        </p:spPr>
      </p:pic>
    </p:spTree>
    <p:extLst>
      <p:ext uri="{BB962C8B-B14F-4D97-AF65-F5344CB8AC3E}">
        <p14:creationId xmlns:p14="http://schemas.microsoft.com/office/powerpoint/2010/main" val="38616455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EXPERIMENTS</a:t>
            </a:r>
            <a:endParaRPr/>
          </a:p>
        </p:txBody>
      </p:sp>
      <p:sp>
        <p:nvSpPr>
          <p:cNvPr id="191" name="Google Shape;191;p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
        <p:nvSpPr>
          <p:cNvPr id="12" name="Google Shape;173;p5"/>
          <p:cNvSpPr txBox="1">
            <a:spLocks noGrp="1"/>
          </p:cNvSpPr>
          <p:nvPr>
            <p:ph type="body" idx="1"/>
          </p:nvPr>
        </p:nvSpPr>
        <p:spPr>
          <a:xfrm>
            <a:off x="913795" y="1638863"/>
            <a:ext cx="10353762" cy="826751"/>
          </a:xfrm>
          <a:prstGeom prst="rect">
            <a:avLst/>
          </a:prstGeom>
          <a:noFill/>
          <a:ln>
            <a:noFill/>
          </a:ln>
        </p:spPr>
        <p:txBody>
          <a:bodyPr spcFirstLastPara="1" wrap="square" lIns="91425" tIns="45700" rIns="91425" bIns="45700" anchor="t" anchorCtr="0">
            <a:noAutofit/>
          </a:bodyPr>
          <a:lstStyle/>
          <a:p>
            <a:pPr marL="0" lvl="0" indent="0">
              <a:lnSpc>
                <a:spcPct val="100000"/>
              </a:lnSpc>
              <a:spcBef>
                <a:spcPts val="0"/>
              </a:spcBef>
              <a:spcAft>
                <a:spcPts val="600"/>
              </a:spcAft>
              <a:buSzPts val="2000"/>
              <a:buNone/>
            </a:pPr>
            <a:r>
              <a:rPr lang="en-US" dirty="0"/>
              <a:t>Window Application Stress Level Predict</a:t>
            </a:r>
          </a:p>
          <a:p>
            <a:pPr marL="0" lvl="0" indent="0">
              <a:lnSpc>
                <a:spcPct val="100000"/>
              </a:lnSpc>
              <a:spcBef>
                <a:spcPts val="0"/>
              </a:spcBef>
              <a:spcAft>
                <a:spcPts val="600"/>
              </a:spcAft>
              <a:buSzPts val="2000"/>
              <a:buNone/>
            </a:pPr>
            <a:endParaRPr lang="en-US" dirty="0"/>
          </a:p>
          <a:p>
            <a:pPr marL="0" lvl="0" indent="0">
              <a:lnSpc>
                <a:spcPct val="100000"/>
              </a:lnSpc>
              <a:spcBef>
                <a:spcPts val="0"/>
              </a:spcBef>
              <a:spcAft>
                <a:spcPts val="600"/>
              </a:spcAft>
              <a:buSzPts val="2000"/>
              <a:buNone/>
            </a:pPr>
            <a:endParaRPr lang="en-US" dirty="0"/>
          </a:p>
        </p:txBody>
      </p:sp>
      <p:pic>
        <p:nvPicPr>
          <p:cNvPr id="2" name="data_science_gui_demo.mp4" descr="data_science_gui_demo.mp4">
            <a:hlinkClick r:id="" action="ppaction://media"/>
            <a:extLst>
              <a:ext uri="{FF2B5EF4-FFF2-40B4-BE49-F238E27FC236}">
                <a16:creationId xmlns:a16="http://schemas.microsoft.com/office/drawing/2014/main" id="{FC21FADC-3A51-ABBA-8618-249A65EB6FD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34905" y="2052739"/>
            <a:ext cx="9610520" cy="4805261"/>
          </a:xfrm>
          <a:prstGeom prst="rect">
            <a:avLst/>
          </a:prstGeom>
        </p:spPr>
      </p:pic>
    </p:spTree>
    <p:extLst>
      <p:ext uri="{BB962C8B-B14F-4D97-AF65-F5344CB8AC3E}">
        <p14:creationId xmlns:p14="http://schemas.microsoft.com/office/powerpoint/2010/main" val="846972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5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dirty="0"/>
              <a:t>EXPERIMENTS</a:t>
            </a:r>
            <a:endParaRPr dirty="0"/>
          </a:p>
        </p:txBody>
      </p:sp>
      <p:sp>
        <p:nvSpPr>
          <p:cNvPr id="191" name="Google Shape;191;p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
        <p:nvSpPr>
          <p:cNvPr id="2" name="文字版面配置區 1"/>
          <p:cNvSpPr>
            <a:spLocks noGrp="1"/>
          </p:cNvSpPr>
          <p:nvPr>
            <p:ph type="body" idx="1"/>
          </p:nvPr>
        </p:nvSpPr>
        <p:spPr>
          <a:xfrm>
            <a:off x="913795" y="2096063"/>
            <a:ext cx="10353762" cy="4304737"/>
          </a:xfrm>
        </p:spPr>
        <p:txBody>
          <a:bodyPr>
            <a:normAutofit/>
          </a:bodyPr>
          <a:lstStyle/>
          <a:p>
            <a:r>
              <a:rPr lang="en-US" altLang="zh-TW" dirty="0"/>
              <a:t>Tools:</a:t>
            </a:r>
          </a:p>
          <a:p>
            <a:pPr marL="571500" lvl="1" indent="0">
              <a:buNone/>
            </a:pPr>
            <a:r>
              <a:rPr lang="en-US" altLang="zh-TW" dirty="0"/>
              <a:t>1.	</a:t>
            </a:r>
            <a:r>
              <a:rPr lang="en-US" altLang="zh-TW" dirty="0" err="1"/>
              <a:t>Jupyter</a:t>
            </a:r>
            <a:r>
              <a:rPr lang="en-US" altLang="zh-TW" dirty="0"/>
              <a:t> notebook</a:t>
            </a:r>
          </a:p>
          <a:p>
            <a:pPr lvl="1">
              <a:buAutoNum type="arabicPeriod" startAt="2"/>
            </a:pPr>
            <a:r>
              <a:rPr lang="en-US" altLang="zh-TW" dirty="0"/>
              <a:t>Python Library: </a:t>
            </a:r>
            <a:r>
              <a:rPr lang="en-US" altLang="zh-TW" dirty="0" err="1"/>
              <a:t>sklearn</a:t>
            </a:r>
            <a:r>
              <a:rPr lang="en-US" altLang="zh-TW" dirty="0"/>
              <a:t>, pandas, </a:t>
            </a:r>
            <a:r>
              <a:rPr lang="en-US" altLang="zh-TW" dirty="0" err="1"/>
              <a:t>tkinter</a:t>
            </a:r>
            <a:endParaRPr lang="en-US" altLang="zh-TW" dirty="0"/>
          </a:p>
          <a:p>
            <a:pPr marL="571500" lvl="1" indent="0">
              <a:buNone/>
            </a:pPr>
            <a:endParaRPr lang="en-US" altLang="zh-TW" dirty="0"/>
          </a:p>
          <a:p>
            <a:r>
              <a:rPr lang="en-US" altLang="zh-TW" dirty="0"/>
              <a:t>Data Sources:</a:t>
            </a:r>
          </a:p>
          <a:p>
            <a:pPr lvl="1"/>
            <a:r>
              <a:rPr lang="en-US" altLang="zh-TW" dirty="0"/>
              <a:t>“A Smart Sensor in the </a:t>
            </a:r>
            <a:r>
              <a:rPr lang="en-US" altLang="zh-TW" dirty="0" err="1"/>
              <a:t>IoMT</a:t>
            </a:r>
            <a:r>
              <a:rPr lang="en-US" altLang="zh-TW" dirty="0"/>
              <a:t> for Stress Level Detection” written by </a:t>
            </a:r>
            <a:r>
              <a:rPr lang="en-US" altLang="zh-TW" dirty="0" err="1"/>
              <a:t>Rachakonda</a:t>
            </a:r>
            <a:r>
              <a:rPr lang="en-US" altLang="zh-TW" dirty="0"/>
              <a:t>, L., </a:t>
            </a:r>
            <a:r>
              <a:rPr lang="en-US" altLang="zh-TW" dirty="0" err="1"/>
              <a:t>Sundaravadivel</a:t>
            </a:r>
            <a:r>
              <a:rPr lang="en-US" altLang="zh-TW" dirty="0"/>
              <a:t>, P., </a:t>
            </a:r>
            <a:r>
              <a:rPr lang="en-US" altLang="zh-TW" dirty="0" err="1"/>
              <a:t>Mohanty</a:t>
            </a:r>
            <a:r>
              <a:rPr lang="en-US" altLang="zh-TW" dirty="0"/>
              <a:t>, S. P., </a:t>
            </a:r>
            <a:r>
              <a:rPr lang="en-US" altLang="zh-TW" dirty="0" err="1"/>
              <a:t>Kougianos</a:t>
            </a:r>
            <a:r>
              <a:rPr lang="en-US" altLang="zh-TW" dirty="0"/>
              <a:t>, E., &amp; </a:t>
            </a:r>
            <a:r>
              <a:rPr lang="en-US" altLang="zh-TW" dirty="0" err="1"/>
              <a:t>Ganapathiraju</a:t>
            </a:r>
            <a:r>
              <a:rPr lang="en-US" altLang="zh-TW" dirty="0"/>
              <a:t>, M.</a:t>
            </a:r>
          </a:p>
          <a:p>
            <a:pPr lvl="1"/>
            <a:r>
              <a:rPr lang="en-US" altLang="zh-TW" dirty="0"/>
              <a:t>“Stress-Lysis: A DNN-integrated edge device for stress level detection in the </a:t>
            </a:r>
            <a:r>
              <a:rPr lang="en-US" altLang="zh-TW" dirty="0" err="1"/>
              <a:t>IoMT</a:t>
            </a:r>
            <a:r>
              <a:rPr lang="en-US" altLang="zh-TW" dirty="0"/>
              <a:t>” written by </a:t>
            </a:r>
            <a:r>
              <a:rPr lang="en-US" altLang="zh-TW" dirty="0" err="1"/>
              <a:t>Rachakonda</a:t>
            </a:r>
            <a:r>
              <a:rPr lang="en-US" altLang="zh-TW" dirty="0"/>
              <a:t>, L., </a:t>
            </a:r>
            <a:r>
              <a:rPr lang="en-US" altLang="zh-TW" dirty="0" err="1"/>
              <a:t>Mohanty</a:t>
            </a:r>
            <a:r>
              <a:rPr lang="en-US" altLang="zh-TW" dirty="0"/>
              <a:t>, S. P., </a:t>
            </a:r>
            <a:r>
              <a:rPr lang="en-US" altLang="zh-TW" dirty="0" err="1"/>
              <a:t>Kougianos</a:t>
            </a:r>
            <a:r>
              <a:rPr lang="en-US" altLang="zh-TW" dirty="0"/>
              <a:t>, E., &amp; </a:t>
            </a:r>
            <a:r>
              <a:rPr lang="en-US" altLang="zh-TW" dirty="0" err="1"/>
              <a:t>Sundaravadivel</a:t>
            </a:r>
            <a:r>
              <a:rPr lang="en-US" altLang="zh-TW" dirty="0"/>
              <a:t>, P.</a:t>
            </a:r>
          </a:p>
        </p:txBody>
      </p:sp>
    </p:spTree>
    <p:extLst>
      <p:ext uri="{BB962C8B-B14F-4D97-AF65-F5344CB8AC3E}">
        <p14:creationId xmlns:p14="http://schemas.microsoft.com/office/powerpoint/2010/main" val="481437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8"/>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CONCLUSIONS</a:t>
            </a:r>
            <a:endParaRPr/>
          </a:p>
        </p:txBody>
      </p:sp>
      <p:sp>
        <p:nvSpPr>
          <p:cNvPr id="197" name="Google Shape;197;p8"/>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p>
            <a:pPr marL="342900">
              <a:spcBef>
                <a:spcPts val="600"/>
              </a:spcBef>
              <a:spcAft>
                <a:spcPts val="600"/>
              </a:spcAft>
              <a:buSzPts val="2000"/>
            </a:pPr>
            <a:r>
              <a:rPr lang="en-US" altLang="zh-TW" dirty="0"/>
              <a:t>We hope that predict model can help people conscious of their mental status.</a:t>
            </a:r>
          </a:p>
          <a:p>
            <a:pPr marL="342900">
              <a:spcBef>
                <a:spcPts val="0"/>
              </a:spcBef>
              <a:buSzPts val="2000"/>
            </a:pPr>
            <a:r>
              <a:rPr lang="en-US" altLang="zh-TW" dirty="0"/>
              <a:t>We learned several algorithms which can train the model to classify the data.</a:t>
            </a:r>
          </a:p>
          <a:p>
            <a:pPr marL="800100" lvl="1">
              <a:spcBef>
                <a:spcPts val="0"/>
              </a:spcBef>
              <a:buSzPts val="2000"/>
            </a:pPr>
            <a:r>
              <a:rPr lang="en-US" altLang="zh-TW" dirty="0"/>
              <a:t>User can compare the accuracy.</a:t>
            </a:r>
          </a:p>
          <a:p>
            <a:pPr marL="800100" lvl="1">
              <a:spcBef>
                <a:spcPts val="0"/>
              </a:spcBef>
              <a:buSzPts val="2000"/>
            </a:pPr>
            <a:r>
              <a:rPr lang="en-US" altLang="zh-TW" dirty="0"/>
              <a:t>Using Taiwan’s data from year 108 to year 110 per month to do the prediction.</a:t>
            </a:r>
          </a:p>
          <a:p>
            <a:pPr marL="800100" lvl="1">
              <a:spcBef>
                <a:spcPts val="0"/>
              </a:spcBef>
              <a:buSzPts val="2000"/>
            </a:pPr>
            <a:r>
              <a:rPr lang="en-US" altLang="zh-TW" dirty="0"/>
              <a:t>High humidity and high temperature will get higher stress level.</a:t>
            </a:r>
          </a:p>
          <a:p>
            <a:pPr marL="342900">
              <a:spcBef>
                <a:spcPts val="600"/>
              </a:spcBef>
              <a:spcAft>
                <a:spcPts val="600"/>
              </a:spcAft>
              <a:buSzPts val="2000"/>
            </a:pPr>
            <a:r>
              <a:rPr lang="en-US" dirty="0"/>
              <a:t>In the future</a:t>
            </a:r>
          </a:p>
          <a:p>
            <a:pPr marL="800100" lvl="1">
              <a:spcBef>
                <a:spcPts val="0"/>
              </a:spcBef>
              <a:buSzPts val="2000"/>
            </a:pPr>
            <a:r>
              <a:rPr lang="en-US" dirty="0"/>
              <a:t>predicting model can combine other data to do the analysis</a:t>
            </a:r>
          </a:p>
          <a:p>
            <a:pPr marL="800100" lvl="1">
              <a:spcBef>
                <a:spcPts val="0"/>
              </a:spcBef>
              <a:buSzPts val="2000"/>
            </a:pPr>
            <a:r>
              <a:rPr lang="en-US" dirty="0"/>
              <a:t>combine the </a:t>
            </a:r>
            <a:r>
              <a:rPr lang="en-US" dirty="0" err="1"/>
              <a:t>IoT</a:t>
            </a:r>
            <a:r>
              <a:rPr lang="en-US" dirty="0"/>
              <a:t> device to have warning message to user</a:t>
            </a:r>
            <a:endParaRPr dirty="0"/>
          </a:p>
        </p:txBody>
      </p:sp>
      <p:sp>
        <p:nvSpPr>
          <p:cNvPr id="199" name="Google Shape;199;p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3181608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9"/>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dirty="0"/>
              <a:t>TIMELINE</a:t>
            </a:r>
            <a:endParaRPr dirty="0"/>
          </a:p>
        </p:txBody>
      </p:sp>
      <p:sp>
        <p:nvSpPr>
          <p:cNvPr id="205" name="Google Shape;205;p9"/>
          <p:cNvSpPr txBox="1">
            <a:spLocks noGrp="1"/>
          </p:cNvSpPr>
          <p:nvPr>
            <p:ph type="body" idx="1"/>
          </p:nvPr>
        </p:nvSpPr>
        <p:spPr>
          <a:xfrm>
            <a:off x="913795" y="2096064"/>
            <a:ext cx="10353762" cy="1140622"/>
          </a:xfrm>
          <a:prstGeom prst="rect">
            <a:avLst/>
          </a:prstGeom>
          <a:noFill/>
          <a:ln>
            <a:noFill/>
          </a:ln>
        </p:spPr>
        <p:txBody>
          <a:bodyPr spcFirstLastPara="1" wrap="square" lIns="91425" tIns="45700" rIns="91425" bIns="45700" anchor="t" anchorCtr="0">
            <a:normAutofit/>
          </a:bodyPr>
          <a:lstStyle/>
          <a:p>
            <a:pPr marL="0" lvl="0" indent="0">
              <a:spcBef>
                <a:spcPts val="0"/>
              </a:spcBef>
              <a:buSzPts val="2000"/>
              <a:buNone/>
            </a:pPr>
            <a:r>
              <a:rPr lang="en-US" dirty="0"/>
              <a:t>We use mobbing to discuss, develop and write documentations together, and the total time efforts are 162 hours(81 hours/person). Detailed records are as follows:</a:t>
            </a:r>
            <a:endParaRPr dirty="0"/>
          </a:p>
        </p:txBody>
      </p:sp>
      <p:sp>
        <p:nvSpPr>
          <p:cNvPr id="207" name="Google Shape;207;p9"/>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graphicFrame>
        <p:nvGraphicFramePr>
          <p:cNvPr id="6" name="Content Placeholder 3" descr="SmartArt timeline">
            <a:extLst>
              <a:ext uri="{FF2B5EF4-FFF2-40B4-BE49-F238E27FC236}">
                <a16:creationId xmlns:a16="http://schemas.microsoft.com/office/drawing/2014/main" id="{EA7FA95D-F68C-41B4-9C90-A59AFF8D1005}"/>
              </a:ext>
            </a:extLst>
          </p:cNvPr>
          <p:cNvGraphicFramePr>
            <a:graphicFrameLocks/>
          </p:cNvGraphicFramePr>
          <p:nvPr>
            <p:extLst>
              <p:ext uri="{D42A27DB-BD31-4B8C-83A1-F6EECF244321}">
                <p14:modId xmlns:p14="http://schemas.microsoft.com/office/powerpoint/2010/main" val="1961181894"/>
              </p:ext>
            </p:extLst>
          </p:nvPr>
        </p:nvGraphicFramePr>
        <p:xfrm>
          <a:off x="838200" y="2812596"/>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OUTLINE</a:t>
            </a:r>
            <a:endParaRPr/>
          </a:p>
        </p:txBody>
      </p:sp>
      <p:sp>
        <p:nvSpPr>
          <p:cNvPr id="149" name="Google Shape;149;p2"/>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p>
            <a:pPr marL="228600" lvl="0" indent="-228600" algn="l" rtl="0">
              <a:lnSpc>
                <a:spcPct val="120000"/>
              </a:lnSpc>
              <a:spcBef>
                <a:spcPts val="0"/>
              </a:spcBef>
              <a:spcAft>
                <a:spcPts val="0"/>
              </a:spcAft>
              <a:buClr>
                <a:schemeClr val="lt1"/>
              </a:buClr>
              <a:buSzPts val="2000"/>
              <a:buChar char="•"/>
            </a:pPr>
            <a:r>
              <a:rPr lang="en-US" dirty="0"/>
              <a:t>Introduction</a:t>
            </a:r>
            <a:endParaRPr dirty="0"/>
          </a:p>
          <a:p>
            <a:pPr marL="228600" lvl="0" indent="-228600" algn="l" rtl="0">
              <a:lnSpc>
                <a:spcPct val="120000"/>
              </a:lnSpc>
              <a:spcBef>
                <a:spcPts val="1000"/>
              </a:spcBef>
              <a:spcAft>
                <a:spcPts val="0"/>
              </a:spcAft>
              <a:buClr>
                <a:schemeClr val="lt1"/>
              </a:buClr>
              <a:buSzPts val="2000"/>
              <a:buChar char="•"/>
            </a:pPr>
            <a:r>
              <a:rPr lang="en-US" dirty="0"/>
              <a:t>Literature review and related works (</a:t>
            </a:r>
            <a:r>
              <a:rPr lang="zh-TW" altLang="en-US" dirty="0"/>
              <a:t>文獻</a:t>
            </a:r>
            <a:r>
              <a:rPr lang="en-US" dirty="0"/>
              <a:t>)</a:t>
            </a:r>
            <a:endParaRPr dirty="0"/>
          </a:p>
          <a:p>
            <a:pPr marL="228600" lvl="0" indent="-228600" algn="l" rtl="0">
              <a:lnSpc>
                <a:spcPct val="120000"/>
              </a:lnSpc>
              <a:spcBef>
                <a:spcPts val="1000"/>
              </a:spcBef>
              <a:spcAft>
                <a:spcPts val="0"/>
              </a:spcAft>
              <a:buClr>
                <a:schemeClr val="lt1"/>
              </a:buClr>
              <a:buSzPts val="2000"/>
              <a:buChar char="•"/>
            </a:pPr>
            <a:r>
              <a:rPr lang="en-US" dirty="0"/>
              <a:t>Problem statement</a:t>
            </a:r>
            <a:endParaRPr dirty="0"/>
          </a:p>
          <a:p>
            <a:pPr marL="228600" lvl="0" indent="-228600" algn="l" rtl="0">
              <a:lnSpc>
                <a:spcPct val="120000"/>
              </a:lnSpc>
              <a:spcBef>
                <a:spcPts val="1000"/>
              </a:spcBef>
              <a:spcAft>
                <a:spcPts val="0"/>
              </a:spcAft>
              <a:buClr>
                <a:schemeClr val="lt1"/>
              </a:buClr>
              <a:buSzPts val="2000"/>
              <a:buChar char="•"/>
            </a:pPr>
            <a:r>
              <a:rPr lang="en-US" dirty="0"/>
              <a:t>Proposed models (approaches)</a:t>
            </a:r>
            <a:endParaRPr dirty="0"/>
          </a:p>
          <a:p>
            <a:pPr marL="228600" lvl="0" indent="-228600" algn="l" rtl="0">
              <a:lnSpc>
                <a:spcPct val="120000"/>
              </a:lnSpc>
              <a:spcBef>
                <a:spcPts val="1000"/>
              </a:spcBef>
              <a:spcAft>
                <a:spcPts val="0"/>
              </a:spcAft>
              <a:buClr>
                <a:schemeClr val="lt1"/>
              </a:buClr>
              <a:buSzPts val="2000"/>
              <a:buChar char="•"/>
            </a:pPr>
            <a:r>
              <a:rPr lang="en-US" dirty="0"/>
              <a:t>Experiments </a:t>
            </a:r>
            <a:endParaRPr dirty="0"/>
          </a:p>
          <a:p>
            <a:pPr marL="228600" lvl="0" indent="-228600" algn="l" rtl="0">
              <a:lnSpc>
                <a:spcPct val="120000"/>
              </a:lnSpc>
              <a:spcBef>
                <a:spcPts val="1000"/>
              </a:spcBef>
              <a:spcAft>
                <a:spcPts val="0"/>
              </a:spcAft>
              <a:buClr>
                <a:schemeClr val="lt1"/>
              </a:buClr>
              <a:buSzPts val="2000"/>
              <a:buChar char="•"/>
            </a:pPr>
            <a:r>
              <a:rPr lang="en-US" dirty="0"/>
              <a:t>Conclusions </a:t>
            </a:r>
            <a:endParaRPr dirty="0"/>
          </a:p>
          <a:p>
            <a:pPr marL="228600" lvl="0" indent="-228600" algn="l" rtl="0">
              <a:lnSpc>
                <a:spcPct val="120000"/>
              </a:lnSpc>
              <a:spcBef>
                <a:spcPts val="1000"/>
              </a:spcBef>
              <a:spcAft>
                <a:spcPts val="0"/>
              </a:spcAft>
              <a:buClr>
                <a:schemeClr val="lt1"/>
              </a:buClr>
              <a:buSzPts val="2000"/>
              <a:buChar char="•"/>
            </a:pPr>
            <a:r>
              <a:rPr lang="en-US" dirty="0"/>
              <a:t>Others</a:t>
            </a:r>
            <a:endParaRPr dirty="0"/>
          </a:p>
        </p:txBody>
      </p:sp>
      <p:sp>
        <p:nvSpPr>
          <p:cNvPr id="151" name="Google Shape;151;p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dirty="0"/>
              <a:t>INTRODUCTION</a:t>
            </a:r>
            <a:endParaRPr dirty="0"/>
          </a:p>
        </p:txBody>
      </p:sp>
      <p:sp>
        <p:nvSpPr>
          <p:cNvPr id="157" name="Google Shape;157;p3"/>
          <p:cNvSpPr txBox="1">
            <a:spLocks noGrp="1"/>
          </p:cNvSpPr>
          <p:nvPr>
            <p:ph type="body" idx="1"/>
          </p:nvPr>
        </p:nvSpPr>
        <p:spPr>
          <a:xfrm>
            <a:off x="913795" y="2096064"/>
            <a:ext cx="10353762" cy="4152336"/>
          </a:xfrm>
          <a:prstGeom prst="rect">
            <a:avLst/>
          </a:prstGeom>
          <a:noFill/>
          <a:ln>
            <a:noFill/>
          </a:ln>
        </p:spPr>
        <p:txBody>
          <a:bodyPr spcFirstLastPara="1" wrap="square" lIns="91425" tIns="45700" rIns="91425" bIns="45700" anchor="t" anchorCtr="0">
            <a:normAutofit/>
          </a:bodyPr>
          <a:lstStyle/>
          <a:p>
            <a:pPr marL="342900">
              <a:spcBef>
                <a:spcPts val="0"/>
              </a:spcBef>
              <a:buSzPts val="2000"/>
            </a:pPr>
            <a:r>
              <a:rPr lang="en-US" dirty="0"/>
              <a:t>Motivation</a:t>
            </a:r>
          </a:p>
          <a:p>
            <a:pPr marL="800100" lvl="1">
              <a:spcBef>
                <a:spcPts val="0"/>
              </a:spcBef>
              <a:buSzPts val="2000"/>
            </a:pPr>
            <a:r>
              <a:rPr lang="en-US" dirty="0"/>
              <a:t>Stress is an important issued today</a:t>
            </a:r>
          </a:p>
          <a:p>
            <a:pPr marL="800100" lvl="1">
              <a:spcBef>
                <a:spcPts val="0"/>
              </a:spcBef>
              <a:buSzPts val="2000"/>
            </a:pPr>
            <a:r>
              <a:rPr lang="en-US" dirty="0"/>
              <a:t>How to help people to conscious stress</a:t>
            </a:r>
          </a:p>
          <a:p>
            <a:pPr marL="800100" lvl="1">
              <a:spcBef>
                <a:spcPts val="0"/>
              </a:spcBef>
              <a:buSzPts val="2000"/>
            </a:pPr>
            <a:endParaRPr lang="en-US" dirty="0"/>
          </a:p>
          <a:p>
            <a:pPr marL="342900">
              <a:spcBef>
                <a:spcPts val="0"/>
              </a:spcBef>
              <a:buSzPts val="2000"/>
            </a:pPr>
            <a:r>
              <a:rPr lang="en-US" dirty="0"/>
              <a:t>Objectives</a:t>
            </a:r>
          </a:p>
          <a:p>
            <a:pPr marL="800100" lvl="1">
              <a:spcBef>
                <a:spcPts val="0"/>
              </a:spcBef>
              <a:buSzPts val="2000"/>
            </a:pPr>
            <a:r>
              <a:rPr lang="en-US" dirty="0"/>
              <a:t>Create a model which can predict the human stress by temperature and humidity</a:t>
            </a:r>
          </a:p>
          <a:p>
            <a:pPr marL="800100" lvl="1">
              <a:spcBef>
                <a:spcPts val="0"/>
              </a:spcBef>
              <a:buSzPts val="2000"/>
            </a:pPr>
            <a:endParaRPr lang="en-US" dirty="0"/>
          </a:p>
          <a:p>
            <a:pPr marL="342900">
              <a:spcBef>
                <a:spcPts val="0"/>
              </a:spcBef>
              <a:buSzPts val="2000"/>
            </a:pPr>
            <a:r>
              <a:rPr lang="en-US" dirty="0"/>
              <a:t>Application and Contributions</a:t>
            </a:r>
          </a:p>
          <a:p>
            <a:pPr marL="800100" lvl="1">
              <a:spcBef>
                <a:spcPts val="0"/>
              </a:spcBef>
              <a:buSzPts val="2000"/>
            </a:pPr>
            <a:r>
              <a:rPr lang="en-US" altLang="zh-TW" dirty="0"/>
              <a:t>It’s important for people to find out if there is stress in their mind</a:t>
            </a:r>
          </a:p>
          <a:p>
            <a:pPr marL="800100" lvl="1">
              <a:spcBef>
                <a:spcPts val="0"/>
              </a:spcBef>
              <a:buSzPts val="2000"/>
            </a:pPr>
            <a:r>
              <a:rPr lang="en-US" dirty="0"/>
              <a:t>These mental illnesses somehow caused by the nature environment</a:t>
            </a:r>
          </a:p>
          <a:p>
            <a:pPr marL="800100" lvl="1">
              <a:spcBef>
                <a:spcPts val="0"/>
              </a:spcBef>
              <a:buSzPts val="2000"/>
            </a:pPr>
            <a:r>
              <a:rPr lang="en-US" dirty="0"/>
              <a:t>This tool can help people to predict the stress </a:t>
            </a:r>
            <a:r>
              <a:rPr lang="en-US" altLang="zh-TW" dirty="0"/>
              <a:t>by temperature and humidity</a:t>
            </a:r>
          </a:p>
          <a:p>
            <a:pPr marL="457200" lvl="1" indent="0">
              <a:spcBef>
                <a:spcPts val="0"/>
              </a:spcBef>
              <a:buSzPts val="2000"/>
              <a:buNone/>
            </a:pPr>
            <a:endParaRPr lang="en-US" dirty="0"/>
          </a:p>
          <a:p>
            <a:pPr marL="800100" lvl="1">
              <a:spcBef>
                <a:spcPts val="0"/>
              </a:spcBef>
              <a:buSzPts val="2000"/>
            </a:pPr>
            <a:endParaRPr dirty="0"/>
          </a:p>
        </p:txBody>
      </p:sp>
      <p:sp>
        <p:nvSpPr>
          <p:cNvPr id="159" name="Google Shape;159;p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4"/>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dirty="0"/>
              <a:t>LITERATURE REVIEW</a:t>
            </a:r>
            <a:endParaRPr dirty="0"/>
          </a:p>
        </p:txBody>
      </p:sp>
      <p:sp>
        <p:nvSpPr>
          <p:cNvPr id="165" name="Google Shape;165;p4"/>
          <p:cNvSpPr txBox="1">
            <a:spLocks noGrp="1"/>
          </p:cNvSpPr>
          <p:nvPr>
            <p:ph type="body" idx="1"/>
          </p:nvPr>
        </p:nvSpPr>
        <p:spPr>
          <a:xfrm>
            <a:off x="913795" y="2096064"/>
            <a:ext cx="10353762" cy="4391822"/>
          </a:xfrm>
          <a:prstGeom prst="rect">
            <a:avLst/>
          </a:prstGeom>
          <a:noFill/>
          <a:ln>
            <a:noFill/>
          </a:ln>
        </p:spPr>
        <p:txBody>
          <a:bodyPr spcFirstLastPara="1" wrap="square" lIns="91425" tIns="45700" rIns="91425" bIns="45700" anchor="t" anchorCtr="0">
            <a:normAutofit/>
          </a:bodyPr>
          <a:lstStyle/>
          <a:p>
            <a:pPr marL="228600" lvl="0" indent="-228600">
              <a:spcBef>
                <a:spcPts val="0"/>
              </a:spcBef>
              <a:buSzPts val="2000"/>
            </a:pPr>
            <a:r>
              <a:rPr lang="en-US" dirty="0"/>
              <a:t>“A Smart Sensor in the </a:t>
            </a:r>
            <a:r>
              <a:rPr lang="en-US" dirty="0" err="1"/>
              <a:t>IoMT</a:t>
            </a:r>
            <a:r>
              <a:rPr lang="en-US" dirty="0"/>
              <a:t> for Stress Level Detection”, 2018</a:t>
            </a:r>
          </a:p>
          <a:p>
            <a:pPr marL="685800" lvl="1" indent="-228600">
              <a:spcBef>
                <a:spcPts val="0"/>
              </a:spcBef>
              <a:buSzPts val="2000"/>
            </a:pPr>
            <a:r>
              <a:rPr lang="en-US" dirty="0"/>
              <a:t>L. </a:t>
            </a:r>
            <a:r>
              <a:rPr lang="en-US" dirty="0" err="1"/>
              <a:t>Rachakonda</a:t>
            </a:r>
            <a:r>
              <a:rPr lang="en-US" dirty="0"/>
              <a:t>, S. P. </a:t>
            </a:r>
            <a:r>
              <a:rPr lang="en-US" dirty="0" err="1"/>
              <a:t>Mohanty</a:t>
            </a:r>
            <a:r>
              <a:rPr lang="en-US" dirty="0"/>
              <a:t>, E. </a:t>
            </a:r>
            <a:r>
              <a:rPr lang="en-US" dirty="0" err="1"/>
              <a:t>Kougianos</a:t>
            </a:r>
            <a:r>
              <a:rPr lang="en-US" dirty="0"/>
              <a:t>, and P. </a:t>
            </a:r>
            <a:r>
              <a:rPr lang="en-US" dirty="0" err="1"/>
              <a:t>Sundaravadivel</a:t>
            </a:r>
            <a:r>
              <a:rPr lang="en-US" dirty="0"/>
              <a:t> collected the data from </a:t>
            </a:r>
            <a:r>
              <a:rPr lang="en-US" dirty="0" err="1"/>
              <a:t>IoMT</a:t>
            </a:r>
            <a:r>
              <a:rPr lang="en-US" dirty="0"/>
              <a:t> (Internet of Medical Things) devices. </a:t>
            </a:r>
          </a:p>
          <a:p>
            <a:pPr marL="685800" lvl="1" indent="-228600">
              <a:spcBef>
                <a:spcPts val="0"/>
              </a:spcBef>
              <a:buSzPts val="2000"/>
            </a:pPr>
            <a:r>
              <a:rPr lang="en-US" dirty="0"/>
              <a:t>These data classified the stress to three levels, and higher level means higher stress.</a:t>
            </a:r>
          </a:p>
          <a:p>
            <a:pPr marL="685800" lvl="1" indent="-228600">
              <a:spcBef>
                <a:spcPts val="0"/>
              </a:spcBef>
              <a:buSzPts val="2000"/>
            </a:pPr>
            <a:r>
              <a:rPr lang="en-US" dirty="0"/>
              <a:t>These data will be the input of the Deep Learning or Deep Neural Networks (DNN) models, and the output will be the stress level.</a:t>
            </a:r>
          </a:p>
          <a:p>
            <a:pPr marL="685800" lvl="1" indent="-228600">
              <a:spcBef>
                <a:spcPts val="0"/>
              </a:spcBef>
              <a:buSzPts val="2000"/>
            </a:pPr>
            <a:endParaRPr lang="en-US" dirty="0"/>
          </a:p>
          <a:p>
            <a:pPr marL="228600" indent="-228600">
              <a:spcBef>
                <a:spcPts val="0"/>
              </a:spcBef>
              <a:buSzPts val="2000"/>
            </a:pPr>
            <a:r>
              <a:rPr lang="en-US" dirty="0"/>
              <a:t>“Stress-Lysis: A DNN-integrated edge device for stress level detection in the </a:t>
            </a:r>
            <a:r>
              <a:rPr lang="en-US" dirty="0" err="1"/>
              <a:t>IoMT</a:t>
            </a:r>
            <a:r>
              <a:rPr lang="en-US" dirty="0"/>
              <a:t>”, 2019</a:t>
            </a:r>
          </a:p>
          <a:p>
            <a:pPr marL="685800" lvl="1" indent="-228600">
              <a:spcBef>
                <a:spcPts val="0"/>
              </a:spcBef>
              <a:buSzPts val="2000"/>
            </a:pPr>
            <a:r>
              <a:rPr lang="en-US" dirty="0"/>
              <a:t>Combines not only one data to do the prediction, quickly to detect stress level is presented and a novel </a:t>
            </a:r>
            <a:r>
              <a:rPr lang="en-US" dirty="0" err="1"/>
              <a:t>IoMT</a:t>
            </a:r>
            <a:r>
              <a:rPr lang="en-US" dirty="0"/>
              <a:t>-enabled system for stress analysis at the edge and not at the cloud is proposed, thus advancing the state-of-the-art in the </a:t>
            </a:r>
            <a:r>
              <a:rPr lang="en-US" dirty="0" err="1"/>
              <a:t>IoMT</a:t>
            </a:r>
            <a:r>
              <a:rPr lang="en-US" dirty="0"/>
              <a:t>.</a:t>
            </a:r>
          </a:p>
          <a:p>
            <a:pPr marL="228600" lvl="0" indent="-228600">
              <a:spcBef>
                <a:spcPts val="0"/>
              </a:spcBef>
              <a:buSzPts val="2000"/>
            </a:pPr>
            <a:endParaRPr lang="en-US" dirty="0"/>
          </a:p>
        </p:txBody>
      </p:sp>
      <p:sp>
        <p:nvSpPr>
          <p:cNvPr id="167" name="Google Shape;167;p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4"/>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dirty="0"/>
              <a:t>LITERATURE REVIEW</a:t>
            </a:r>
            <a:endParaRPr dirty="0"/>
          </a:p>
        </p:txBody>
      </p:sp>
      <p:sp>
        <p:nvSpPr>
          <p:cNvPr id="165" name="Google Shape;165;p4"/>
          <p:cNvSpPr txBox="1">
            <a:spLocks noGrp="1"/>
          </p:cNvSpPr>
          <p:nvPr>
            <p:ph type="body" idx="1"/>
          </p:nvPr>
        </p:nvSpPr>
        <p:spPr>
          <a:xfrm>
            <a:off x="913795" y="2096064"/>
            <a:ext cx="10353762" cy="4391822"/>
          </a:xfrm>
          <a:prstGeom prst="rect">
            <a:avLst/>
          </a:prstGeom>
          <a:noFill/>
          <a:ln>
            <a:noFill/>
          </a:ln>
        </p:spPr>
        <p:txBody>
          <a:bodyPr spcFirstLastPara="1" wrap="square" lIns="91425" tIns="45700" rIns="91425" bIns="45700" anchor="t" anchorCtr="0">
            <a:normAutofit/>
          </a:bodyPr>
          <a:lstStyle/>
          <a:p>
            <a:pPr marL="228600" lvl="0" indent="-228600">
              <a:lnSpc>
                <a:spcPct val="150000"/>
              </a:lnSpc>
              <a:spcBef>
                <a:spcPts val="0"/>
              </a:spcBef>
              <a:buSzPts val="2000"/>
            </a:pPr>
            <a:r>
              <a:rPr lang="en-US" dirty="0"/>
              <a:t>For choosing the machine learning algorithms, especially SVM, we’ve searched for the using of different kernels, but at the end we still decide to do 4 kernels to have the comparison. </a:t>
            </a:r>
          </a:p>
          <a:p>
            <a:pPr marL="685800" lvl="1" indent="-228600">
              <a:lnSpc>
                <a:spcPct val="150000"/>
              </a:lnSpc>
              <a:spcBef>
                <a:spcPts val="0"/>
              </a:spcBef>
              <a:buSzPts val="2000"/>
            </a:pPr>
            <a:r>
              <a:rPr lang="en-US" dirty="0"/>
              <a:t>RBF is better to using on the non-linear data</a:t>
            </a:r>
          </a:p>
          <a:p>
            <a:pPr marL="685800" lvl="1" indent="-228600">
              <a:lnSpc>
                <a:spcPct val="150000"/>
              </a:lnSpc>
              <a:spcBef>
                <a:spcPts val="0"/>
              </a:spcBef>
              <a:buSzPts val="2000"/>
            </a:pPr>
            <a:r>
              <a:rPr lang="en-US" dirty="0"/>
              <a:t>linear SVC is different from the linear kernel, first one using the square to do the equation, last one using the absolute.</a:t>
            </a:r>
          </a:p>
        </p:txBody>
      </p:sp>
      <p:sp>
        <p:nvSpPr>
          <p:cNvPr id="167" name="Google Shape;167;p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2576094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4"/>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dirty="0"/>
              <a:t>RELATED WORKS</a:t>
            </a:r>
            <a:endParaRPr dirty="0"/>
          </a:p>
        </p:txBody>
      </p:sp>
      <p:sp>
        <p:nvSpPr>
          <p:cNvPr id="165" name="Google Shape;165;p4"/>
          <p:cNvSpPr txBox="1">
            <a:spLocks noGrp="1"/>
          </p:cNvSpPr>
          <p:nvPr>
            <p:ph type="body" idx="1"/>
          </p:nvPr>
        </p:nvSpPr>
        <p:spPr>
          <a:xfrm>
            <a:off x="913795" y="2096064"/>
            <a:ext cx="10353762" cy="1909879"/>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000"/>
            </a:pPr>
            <a:r>
              <a:rPr lang="en-US" altLang="zh-TW" dirty="0"/>
              <a:t>There is someone on </a:t>
            </a:r>
            <a:r>
              <a:rPr lang="en-US" altLang="zh-TW" dirty="0" err="1"/>
              <a:t>Kaggle</a:t>
            </a:r>
            <a:r>
              <a:rPr lang="en-US" altLang="zh-TW" dirty="0"/>
              <a:t> use this data to do the prediction three months ago, after we decided to do this project one month later.</a:t>
            </a:r>
          </a:p>
          <a:p>
            <a:pPr marL="685800" lvl="1" indent="-228600">
              <a:spcBef>
                <a:spcPts val="0"/>
              </a:spcBef>
              <a:buSzPts val="2000"/>
            </a:pPr>
            <a:r>
              <a:rPr lang="en-US" altLang="zh-TW" dirty="0"/>
              <a:t>Their code  is using Logistic Regression to do the experiment. </a:t>
            </a:r>
          </a:p>
          <a:p>
            <a:pPr marL="685800" lvl="1" indent="-228600">
              <a:spcBef>
                <a:spcPts val="0"/>
              </a:spcBef>
              <a:buSzPts val="2000"/>
            </a:pPr>
            <a:r>
              <a:rPr lang="en-US" altLang="zh-TW" dirty="0"/>
              <a:t>Logistic Regression  is also a kind of classifier algorithms, which is used for predicting the categorical dependent variable using a given set of independent variables.</a:t>
            </a:r>
          </a:p>
          <a:p>
            <a:pPr marL="457200" lvl="1" indent="0">
              <a:spcBef>
                <a:spcPts val="0"/>
              </a:spcBef>
              <a:buSzPts val="2000"/>
              <a:buNone/>
            </a:pPr>
            <a:endParaRPr lang="en-US" dirty="0"/>
          </a:p>
        </p:txBody>
      </p:sp>
      <p:sp>
        <p:nvSpPr>
          <p:cNvPr id="167" name="Google Shape;167;p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graphicFrame>
        <p:nvGraphicFramePr>
          <p:cNvPr id="2" name="表格 1"/>
          <p:cNvGraphicFramePr>
            <a:graphicFrameLocks noGrp="1"/>
          </p:cNvGraphicFramePr>
          <p:nvPr>
            <p:extLst>
              <p:ext uri="{D42A27DB-BD31-4B8C-83A1-F6EECF244321}">
                <p14:modId xmlns:p14="http://schemas.microsoft.com/office/powerpoint/2010/main" val="833320153"/>
              </p:ext>
            </p:extLst>
          </p:nvPr>
        </p:nvGraphicFramePr>
        <p:xfrm>
          <a:off x="1862423" y="4005943"/>
          <a:ext cx="8456504" cy="2045542"/>
        </p:xfrm>
        <a:graphic>
          <a:graphicData uri="http://schemas.openxmlformats.org/drawingml/2006/table">
            <a:tbl>
              <a:tblPr firstRow="1" firstCol="1" bandRow="1">
                <a:tableStyleId>{F2DE63D5-997A-4646-A377-4702673A728D}</a:tableStyleId>
              </a:tblPr>
              <a:tblGrid>
                <a:gridCol w="5312228">
                  <a:extLst>
                    <a:ext uri="{9D8B030D-6E8A-4147-A177-3AD203B41FA5}">
                      <a16:colId xmlns:a16="http://schemas.microsoft.com/office/drawing/2014/main" val="33703738"/>
                    </a:ext>
                  </a:extLst>
                </a:gridCol>
                <a:gridCol w="3144276">
                  <a:extLst>
                    <a:ext uri="{9D8B030D-6E8A-4147-A177-3AD203B41FA5}">
                      <a16:colId xmlns:a16="http://schemas.microsoft.com/office/drawing/2014/main" val="3767461154"/>
                    </a:ext>
                  </a:extLst>
                </a:gridCol>
              </a:tblGrid>
              <a:tr h="281110">
                <a:tc>
                  <a:txBody>
                    <a:bodyPr/>
                    <a:lstStyle/>
                    <a:p>
                      <a:pPr algn="ctr">
                        <a:lnSpc>
                          <a:spcPct val="107000"/>
                        </a:lnSpc>
                        <a:spcAft>
                          <a:spcPts val="0"/>
                        </a:spcAft>
                      </a:pPr>
                      <a:r>
                        <a:rPr lang="en-US" sz="2700" dirty="0">
                          <a:effectLst/>
                        </a:rPr>
                        <a:t>Algorithm</a:t>
                      </a:r>
                      <a:endParaRPr lang="zh-TW" sz="2500" dirty="0">
                        <a:effectLst/>
                        <a:latin typeface="Times New Roman" panose="02020603050405020304" pitchFamily="18" charset="0"/>
                        <a:ea typeface="標楷體" panose="03000509000000000000" pitchFamily="65" charset="-120"/>
                      </a:endParaRPr>
                    </a:p>
                  </a:txBody>
                  <a:tcPr marL="152901" marR="152901" marT="0" marB="0"/>
                </a:tc>
                <a:tc>
                  <a:txBody>
                    <a:bodyPr/>
                    <a:lstStyle/>
                    <a:p>
                      <a:pPr algn="ctr">
                        <a:lnSpc>
                          <a:spcPct val="107000"/>
                        </a:lnSpc>
                        <a:spcAft>
                          <a:spcPts val="0"/>
                        </a:spcAft>
                      </a:pPr>
                      <a:r>
                        <a:rPr lang="en-US" sz="2700">
                          <a:effectLst/>
                        </a:rPr>
                        <a:t>Accuarcy</a:t>
                      </a:r>
                      <a:endParaRPr lang="zh-TW" sz="2500">
                        <a:effectLst/>
                        <a:latin typeface="Times New Roman" panose="02020603050405020304" pitchFamily="18" charset="0"/>
                        <a:ea typeface="標楷體" panose="03000509000000000000" pitchFamily="65" charset="-120"/>
                      </a:endParaRPr>
                    </a:p>
                  </a:txBody>
                  <a:tcPr marL="152901" marR="152901" marT="0" marB="0"/>
                </a:tc>
                <a:extLst>
                  <a:ext uri="{0D108BD9-81ED-4DB2-BD59-A6C34878D82A}">
                    <a16:rowId xmlns:a16="http://schemas.microsoft.com/office/drawing/2014/main" val="2289428101"/>
                  </a:ext>
                </a:extLst>
              </a:tr>
              <a:tr h="408833">
                <a:tc>
                  <a:txBody>
                    <a:bodyPr/>
                    <a:lstStyle/>
                    <a:p>
                      <a:pPr algn="ctr">
                        <a:lnSpc>
                          <a:spcPct val="107000"/>
                        </a:lnSpc>
                        <a:spcAft>
                          <a:spcPts val="0"/>
                        </a:spcAft>
                      </a:pPr>
                      <a:r>
                        <a:rPr lang="en-US" sz="2000" dirty="0">
                          <a:solidFill>
                            <a:schemeClr val="bg1"/>
                          </a:solidFill>
                          <a:effectLst/>
                        </a:rPr>
                        <a:t>Logistic Regression (On </a:t>
                      </a:r>
                      <a:r>
                        <a:rPr lang="en-US" sz="2000" dirty="0" err="1">
                          <a:solidFill>
                            <a:schemeClr val="bg1"/>
                          </a:solidFill>
                          <a:effectLst/>
                        </a:rPr>
                        <a:t>Kaggle</a:t>
                      </a:r>
                      <a:r>
                        <a:rPr lang="en-US" sz="2000" dirty="0">
                          <a:solidFill>
                            <a:schemeClr val="bg1"/>
                          </a:solidFill>
                          <a:effectLst/>
                        </a:rPr>
                        <a:t>)</a:t>
                      </a:r>
                      <a:endParaRPr lang="zh-TW" sz="2000" dirty="0">
                        <a:solidFill>
                          <a:schemeClr val="bg1"/>
                        </a:solidFill>
                        <a:effectLst/>
                        <a:latin typeface="Times New Roman" panose="02020603050405020304" pitchFamily="18" charset="0"/>
                        <a:ea typeface="標楷體" panose="03000509000000000000" pitchFamily="65" charset="-120"/>
                      </a:endParaRPr>
                    </a:p>
                  </a:txBody>
                  <a:tcPr marL="152901" marR="152901" marT="0" marB="0" anchor="ctr"/>
                </a:tc>
                <a:tc>
                  <a:txBody>
                    <a:bodyPr/>
                    <a:lstStyle/>
                    <a:p>
                      <a:pPr algn="ctr">
                        <a:lnSpc>
                          <a:spcPct val="107000"/>
                        </a:lnSpc>
                        <a:spcAft>
                          <a:spcPts val="0"/>
                        </a:spcAft>
                      </a:pPr>
                      <a:r>
                        <a:rPr lang="en-US" sz="2000" dirty="0">
                          <a:solidFill>
                            <a:schemeClr val="bg1"/>
                          </a:solidFill>
                          <a:effectLst/>
                        </a:rPr>
                        <a:t>0.997506</a:t>
                      </a:r>
                      <a:endParaRPr lang="zh-TW" sz="2000" dirty="0">
                        <a:solidFill>
                          <a:schemeClr val="bg1"/>
                        </a:solidFill>
                        <a:effectLst/>
                        <a:latin typeface="Times New Roman" panose="02020603050405020304" pitchFamily="18" charset="0"/>
                        <a:ea typeface="標楷體" panose="03000509000000000000" pitchFamily="65" charset="-120"/>
                      </a:endParaRPr>
                    </a:p>
                  </a:txBody>
                  <a:tcPr marL="152901" marR="152901" marT="0" marB="0" anchor="ctr"/>
                </a:tc>
                <a:extLst>
                  <a:ext uri="{0D108BD9-81ED-4DB2-BD59-A6C34878D82A}">
                    <a16:rowId xmlns:a16="http://schemas.microsoft.com/office/drawing/2014/main" val="408652600"/>
                  </a:ext>
                </a:extLst>
              </a:tr>
              <a:tr h="408833">
                <a:tc>
                  <a:txBody>
                    <a:bodyPr/>
                    <a:lstStyle/>
                    <a:p>
                      <a:pPr algn="ctr">
                        <a:lnSpc>
                          <a:spcPct val="107000"/>
                        </a:lnSpc>
                        <a:spcAft>
                          <a:spcPts val="0"/>
                        </a:spcAft>
                      </a:pPr>
                      <a:r>
                        <a:rPr lang="en-US" sz="2000" dirty="0">
                          <a:solidFill>
                            <a:schemeClr val="bg1"/>
                          </a:solidFill>
                          <a:effectLst/>
                        </a:rPr>
                        <a:t>K-NN (Our Project)</a:t>
                      </a:r>
                      <a:endParaRPr lang="zh-TW" sz="2000" dirty="0">
                        <a:solidFill>
                          <a:schemeClr val="bg1"/>
                        </a:solidFill>
                        <a:effectLst/>
                        <a:latin typeface="Times New Roman" panose="02020603050405020304" pitchFamily="18" charset="0"/>
                        <a:ea typeface="標楷體" panose="03000509000000000000" pitchFamily="65" charset="-120"/>
                      </a:endParaRPr>
                    </a:p>
                  </a:txBody>
                  <a:tcPr marL="152901" marR="152901" marT="0" marB="0" anchor="ctr"/>
                </a:tc>
                <a:tc>
                  <a:txBody>
                    <a:bodyPr/>
                    <a:lstStyle/>
                    <a:p>
                      <a:pPr algn="ctr">
                        <a:lnSpc>
                          <a:spcPct val="107000"/>
                        </a:lnSpc>
                        <a:spcAft>
                          <a:spcPts val="0"/>
                        </a:spcAft>
                      </a:pPr>
                      <a:r>
                        <a:rPr lang="en-US" sz="2000" dirty="0">
                          <a:solidFill>
                            <a:schemeClr val="bg1"/>
                          </a:solidFill>
                          <a:effectLst/>
                        </a:rPr>
                        <a:t>0.9975</a:t>
                      </a:r>
                      <a:endParaRPr lang="zh-TW" sz="2000" dirty="0">
                        <a:solidFill>
                          <a:schemeClr val="bg1"/>
                        </a:solidFill>
                        <a:effectLst/>
                        <a:latin typeface="Times New Roman" panose="02020603050405020304" pitchFamily="18" charset="0"/>
                        <a:ea typeface="標楷體" panose="03000509000000000000" pitchFamily="65" charset="-120"/>
                      </a:endParaRPr>
                    </a:p>
                  </a:txBody>
                  <a:tcPr marL="152901" marR="152901" marT="0" marB="0" anchor="ctr"/>
                </a:tc>
                <a:extLst>
                  <a:ext uri="{0D108BD9-81ED-4DB2-BD59-A6C34878D82A}">
                    <a16:rowId xmlns:a16="http://schemas.microsoft.com/office/drawing/2014/main" val="3873598386"/>
                  </a:ext>
                </a:extLst>
              </a:tr>
              <a:tr h="408833">
                <a:tc>
                  <a:txBody>
                    <a:bodyPr/>
                    <a:lstStyle/>
                    <a:p>
                      <a:pPr algn="ctr">
                        <a:lnSpc>
                          <a:spcPct val="107000"/>
                        </a:lnSpc>
                        <a:spcAft>
                          <a:spcPts val="0"/>
                        </a:spcAft>
                      </a:pPr>
                      <a:r>
                        <a:rPr lang="en-US" sz="2000" dirty="0">
                          <a:solidFill>
                            <a:schemeClr val="bg1"/>
                          </a:solidFill>
                          <a:effectLst/>
                        </a:rPr>
                        <a:t>SVM Linear SVC (Our Project)</a:t>
                      </a:r>
                      <a:endParaRPr lang="zh-TW" sz="2000" dirty="0">
                        <a:solidFill>
                          <a:schemeClr val="bg1"/>
                        </a:solidFill>
                        <a:effectLst/>
                        <a:latin typeface="Times New Roman" panose="02020603050405020304" pitchFamily="18" charset="0"/>
                        <a:ea typeface="標楷體" panose="03000509000000000000" pitchFamily="65" charset="-120"/>
                      </a:endParaRPr>
                    </a:p>
                  </a:txBody>
                  <a:tcPr marL="152901" marR="152901" marT="0" marB="0" anchor="ctr"/>
                </a:tc>
                <a:tc>
                  <a:txBody>
                    <a:bodyPr/>
                    <a:lstStyle/>
                    <a:p>
                      <a:pPr algn="ctr">
                        <a:lnSpc>
                          <a:spcPct val="107000"/>
                        </a:lnSpc>
                        <a:spcAft>
                          <a:spcPts val="0"/>
                        </a:spcAft>
                      </a:pPr>
                      <a:r>
                        <a:rPr lang="en-US" sz="2000" dirty="0">
                          <a:solidFill>
                            <a:schemeClr val="bg1"/>
                          </a:solidFill>
                          <a:effectLst/>
                        </a:rPr>
                        <a:t>0.9975</a:t>
                      </a:r>
                      <a:endParaRPr lang="zh-TW" sz="2000" dirty="0">
                        <a:solidFill>
                          <a:schemeClr val="bg1"/>
                        </a:solidFill>
                        <a:effectLst/>
                        <a:latin typeface="Times New Roman" panose="02020603050405020304" pitchFamily="18" charset="0"/>
                        <a:ea typeface="標楷體" panose="03000509000000000000" pitchFamily="65" charset="-120"/>
                      </a:endParaRPr>
                    </a:p>
                  </a:txBody>
                  <a:tcPr marL="152901" marR="152901" marT="0" marB="0" anchor="ctr"/>
                </a:tc>
                <a:extLst>
                  <a:ext uri="{0D108BD9-81ED-4DB2-BD59-A6C34878D82A}">
                    <a16:rowId xmlns:a16="http://schemas.microsoft.com/office/drawing/2014/main" val="342803266"/>
                  </a:ext>
                </a:extLst>
              </a:tr>
              <a:tr h="408833">
                <a:tc>
                  <a:txBody>
                    <a:bodyPr/>
                    <a:lstStyle/>
                    <a:p>
                      <a:pPr algn="ctr">
                        <a:lnSpc>
                          <a:spcPct val="107000"/>
                        </a:lnSpc>
                        <a:spcAft>
                          <a:spcPts val="0"/>
                        </a:spcAft>
                      </a:pPr>
                      <a:r>
                        <a:rPr lang="en-US" sz="2000" dirty="0">
                          <a:solidFill>
                            <a:schemeClr val="bg1"/>
                          </a:solidFill>
                          <a:effectLst/>
                        </a:rPr>
                        <a:t>Decision Tree (Our Project)</a:t>
                      </a:r>
                      <a:endParaRPr lang="zh-TW" sz="2000" dirty="0">
                        <a:solidFill>
                          <a:schemeClr val="bg1"/>
                        </a:solidFill>
                        <a:effectLst/>
                        <a:latin typeface="Times New Roman" panose="02020603050405020304" pitchFamily="18" charset="0"/>
                        <a:ea typeface="標楷體" panose="03000509000000000000" pitchFamily="65" charset="-120"/>
                      </a:endParaRPr>
                    </a:p>
                  </a:txBody>
                  <a:tcPr marL="152901" marR="152901" marT="0" marB="0" anchor="ctr"/>
                </a:tc>
                <a:tc>
                  <a:txBody>
                    <a:bodyPr/>
                    <a:lstStyle/>
                    <a:p>
                      <a:pPr algn="ctr">
                        <a:lnSpc>
                          <a:spcPct val="107000"/>
                        </a:lnSpc>
                        <a:spcAft>
                          <a:spcPts val="0"/>
                        </a:spcAft>
                      </a:pPr>
                      <a:r>
                        <a:rPr lang="en-US" sz="2000" dirty="0">
                          <a:solidFill>
                            <a:schemeClr val="bg1"/>
                          </a:solidFill>
                          <a:effectLst/>
                        </a:rPr>
                        <a:t>0.997506</a:t>
                      </a:r>
                      <a:endParaRPr lang="zh-TW" sz="2000" dirty="0">
                        <a:solidFill>
                          <a:schemeClr val="bg1"/>
                        </a:solidFill>
                        <a:effectLst/>
                        <a:latin typeface="Times New Roman" panose="02020603050405020304" pitchFamily="18" charset="0"/>
                        <a:ea typeface="標楷體" panose="03000509000000000000" pitchFamily="65" charset="-120"/>
                      </a:endParaRPr>
                    </a:p>
                  </a:txBody>
                  <a:tcPr marL="152901" marR="152901" marT="0" marB="0" anchor="ctr"/>
                </a:tc>
                <a:extLst>
                  <a:ext uri="{0D108BD9-81ED-4DB2-BD59-A6C34878D82A}">
                    <a16:rowId xmlns:a16="http://schemas.microsoft.com/office/drawing/2014/main" val="905402284"/>
                  </a:ext>
                </a:extLst>
              </a:tr>
            </a:tbl>
          </a:graphicData>
        </a:graphic>
      </p:graphicFrame>
    </p:spTree>
    <p:extLst>
      <p:ext uri="{BB962C8B-B14F-4D97-AF65-F5344CB8AC3E}">
        <p14:creationId xmlns:p14="http://schemas.microsoft.com/office/powerpoint/2010/main" val="3642986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5"/>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dirty="0"/>
              <a:t>PROBLEM STATEMENT</a:t>
            </a:r>
            <a:endParaRPr dirty="0"/>
          </a:p>
        </p:txBody>
      </p:sp>
      <p:sp>
        <p:nvSpPr>
          <p:cNvPr id="173" name="Google Shape;173;p5"/>
          <p:cNvSpPr txBox="1">
            <a:spLocks noGrp="1"/>
          </p:cNvSpPr>
          <p:nvPr>
            <p:ph type="body" idx="1"/>
          </p:nvPr>
        </p:nvSpPr>
        <p:spPr>
          <a:xfrm>
            <a:off x="913795" y="2096063"/>
            <a:ext cx="10353762" cy="4420851"/>
          </a:xfrm>
          <a:prstGeom prst="rect">
            <a:avLst/>
          </a:prstGeom>
          <a:noFill/>
          <a:ln>
            <a:noFill/>
          </a:ln>
        </p:spPr>
        <p:txBody>
          <a:bodyPr spcFirstLastPara="1" wrap="square" lIns="91425" tIns="45700" rIns="91425" bIns="45700" anchor="t" anchorCtr="0">
            <a:normAutofit/>
          </a:bodyPr>
          <a:lstStyle/>
          <a:p>
            <a:pPr marL="0" lvl="0" indent="0">
              <a:lnSpc>
                <a:spcPct val="170000"/>
              </a:lnSpc>
              <a:spcBef>
                <a:spcPts val="0"/>
              </a:spcBef>
              <a:spcAft>
                <a:spcPts val="600"/>
              </a:spcAft>
              <a:buSzPts val="2000"/>
              <a:buNone/>
            </a:pPr>
            <a:r>
              <a:rPr lang="en-US" dirty="0"/>
              <a:t>Scenario 1:</a:t>
            </a:r>
          </a:p>
          <a:p>
            <a:pPr marL="457200" lvl="1" indent="0">
              <a:lnSpc>
                <a:spcPts val="3000"/>
              </a:lnSpc>
              <a:spcBef>
                <a:spcPts val="0"/>
              </a:spcBef>
              <a:spcAft>
                <a:spcPts val="600"/>
              </a:spcAft>
              <a:buSzPts val="2000"/>
              <a:buNone/>
            </a:pPr>
            <a:r>
              <a:rPr lang="en-US" dirty="0"/>
              <a:t>Rose is a university student who suffered by depression. It’s not easy for her to detect emotions herself. She hopes that if there is any tool can help her to find herself in the stressful way. By this way, she can release some of the stress earlier than accumulated pressure at the end and feel depress without doing anything.</a:t>
            </a:r>
          </a:p>
          <a:p>
            <a:pPr marL="0" lvl="0" indent="0">
              <a:lnSpc>
                <a:spcPct val="170000"/>
              </a:lnSpc>
              <a:spcBef>
                <a:spcPts val="0"/>
              </a:spcBef>
              <a:spcAft>
                <a:spcPts val="600"/>
              </a:spcAft>
              <a:buSzPts val="2000"/>
              <a:buNone/>
            </a:pPr>
            <a:r>
              <a:rPr lang="en-US" dirty="0"/>
              <a:t>Scenario 2:</a:t>
            </a:r>
          </a:p>
          <a:p>
            <a:pPr marL="457200" lvl="1" indent="0">
              <a:lnSpc>
                <a:spcPts val="3000"/>
              </a:lnSpc>
              <a:spcBef>
                <a:spcPts val="0"/>
              </a:spcBef>
              <a:spcAft>
                <a:spcPts val="600"/>
              </a:spcAft>
              <a:buSzPts val="2000"/>
              <a:buNone/>
            </a:pPr>
            <a:r>
              <a:rPr lang="en-US" dirty="0"/>
              <a:t>Burt is a manger in the company, sometimes he felt that he’s easily get anger without any reason. By the stress predict, he can know that today will get a more stressful mood or more relax mood. It can help him to control the temper more easily.</a:t>
            </a:r>
          </a:p>
        </p:txBody>
      </p:sp>
      <p:sp>
        <p:nvSpPr>
          <p:cNvPr id="175" name="Google Shape;175;p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6"/>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PROPOSED MODELS (APPROACHES)</a:t>
            </a:r>
            <a:endParaRPr/>
          </a:p>
        </p:txBody>
      </p:sp>
      <p:sp>
        <p:nvSpPr>
          <p:cNvPr id="181" name="Google Shape;181;p6"/>
          <p:cNvSpPr txBox="1">
            <a:spLocks noGrp="1"/>
          </p:cNvSpPr>
          <p:nvPr>
            <p:ph type="body" idx="1"/>
          </p:nvPr>
        </p:nvSpPr>
        <p:spPr>
          <a:xfrm>
            <a:off x="2093500" y="1969646"/>
            <a:ext cx="7994349" cy="4278754"/>
          </a:xfrm>
          <a:prstGeom prst="rect">
            <a:avLst/>
          </a:prstGeom>
          <a:noFill/>
          <a:ln>
            <a:noFill/>
          </a:ln>
        </p:spPr>
        <p:txBody>
          <a:bodyPr spcFirstLastPara="1" wrap="square" lIns="91425" tIns="45700" rIns="91425" bIns="45700" anchor="t" anchorCtr="0">
            <a:normAutofit/>
          </a:bodyPr>
          <a:lstStyle/>
          <a:p>
            <a:pPr marL="342900">
              <a:lnSpc>
                <a:spcPts val="2800"/>
              </a:lnSpc>
              <a:spcBef>
                <a:spcPts val="0"/>
              </a:spcBef>
              <a:spcAft>
                <a:spcPts val="600"/>
              </a:spcAft>
              <a:buSzPts val="2000"/>
            </a:pPr>
            <a:r>
              <a:rPr lang="en-US" altLang="zh-TW" dirty="0"/>
              <a:t>Linear analysis</a:t>
            </a:r>
          </a:p>
          <a:p>
            <a:pPr marL="342900">
              <a:lnSpc>
                <a:spcPts val="2800"/>
              </a:lnSpc>
              <a:spcBef>
                <a:spcPts val="0"/>
              </a:spcBef>
              <a:spcAft>
                <a:spcPts val="600"/>
              </a:spcAft>
              <a:buSzPts val="2000"/>
            </a:pPr>
            <a:r>
              <a:rPr lang="en-US" dirty="0"/>
              <a:t>We split data to 3 sets</a:t>
            </a:r>
          </a:p>
          <a:p>
            <a:pPr marL="800100" lvl="1">
              <a:lnSpc>
                <a:spcPts val="2800"/>
              </a:lnSpc>
              <a:spcBef>
                <a:spcPts val="0"/>
              </a:spcBef>
              <a:buSzPts val="2000"/>
            </a:pPr>
            <a:r>
              <a:rPr lang="en-US" dirty="0"/>
              <a:t>60% as training data</a:t>
            </a:r>
          </a:p>
          <a:p>
            <a:pPr marL="800100" lvl="1">
              <a:lnSpc>
                <a:spcPts val="2800"/>
              </a:lnSpc>
              <a:spcBef>
                <a:spcPts val="0"/>
              </a:spcBef>
              <a:buSzPts val="2000"/>
            </a:pPr>
            <a:r>
              <a:rPr lang="en-US" dirty="0"/>
              <a:t>20 % as verification data</a:t>
            </a:r>
          </a:p>
          <a:p>
            <a:pPr marL="800100" lvl="1">
              <a:lnSpc>
                <a:spcPts val="2800"/>
              </a:lnSpc>
              <a:spcBef>
                <a:spcPts val="0"/>
              </a:spcBef>
              <a:buSzPts val="2000"/>
            </a:pPr>
            <a:r>
              <a:rPr lang="en-US" dirty="0"/>
              <a:t>20% as test data</a:t>
            </a:r>
          </a:p>
          <a:p>
            <a:pPr marL="342900">
              <a:lnSpc>
                <a:spcPts val="2800"/>
              </a:lnSpc>
              <a:spcBef>
                <a:spcPts val="600"/>
              </a:spcBef>
              <a:spcAft>
                <a:spcPts val="600"/>
              </a:spcAft>
              <a:buSzPts val="2000"/>
            </a:pPr>
            <a:r>
              <a:rPr lang="en-US" altLang="zh-TW" dirty="0"/>
              <a:t>Algorithm (classifier)</a:t>
            </a:r>
          </a:p>
          <a:p>
            <a:pPr marL="800100" lvl="1">
              <a:lnSpc>
                <a:spcPts val="2800"/>
              </a:lnSpc>
              <a:spcBef>
                <a:spcPts val="0"/>
              </a:spcBef>
              <a:buSzPts val="2000"/>
            </a:pPr>
            <a:r>
              <a:rPr lang="en-US" altLang="zh-TW" dirty="0"/>
              <a:t>KNN</a:t>
            </a:r>
          </a:p>
          <a:p>
            <a:pPr marL="800100" lvl="1">
              <a:lnSpc>
                <a:spcPts val="2800"/>
              </a:lnSpc>
              <a:spcBef>
                <a:spcPts val="0"/>
              </a:spcBef>
              <a:buSzPts val="2000"/>
            </a:pPr>
            <a:r>
              <a:rPr lang="en-US" altLang="zh-TW" dirty="0"/>
              <a:t>SVM</a:t>
            </a:r>
          </a:p>
          <a:p>
            <a:pPr marL="800100" lvl="1">
              <a:lnSpc>
                <a:spcPts val="2800"/>
              </a:lnSpc>
              <a:spcBef>
                <a:spcPts val="0"/>
              </a:spcBef>
              <a:buSzPts val="2000"/>
            </a:pPr>
            <a:r>
              <a:rPr lang="en-US" altLang="zh-TW" dirty="0"/>
              <a:t>Decision Tree</a:t>
            </a:r>
            <a:endParaRPr dirty="0"/>
          </a:p>
        </p:txBody>
      </p:sp>
      <p:sp>
        <p:nvSpPr>
          <p:cNvPr id="183" name="Google Shape;183;p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6"/>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400"/>
              <a:buFont typeface="Bookman Old Style"/>
              <a:buNone/>
            </a:pPr>
            <a:r>
              <a:rPr lang="en-US"/>
              <a:t>PROPOSED MODELS (APPROACHES)</a:t>
            </a:r>
            <a:endParaRPr/>
          </a:p>
        </p:txBody>
      </p:sp>
      <p:sp>
        <p:nvSpPr>
          <p:cNvPr id="183" name="Google Shape;183;p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pic>
        <p:nvPicPr>
          <p:cNvPr id="7" name="Picture 71"/>
          <p:cNvPicPr/>
          <p:nvPr/>
        </p:nvPicPr>
        <p:blipFill>
          <a:blip r:embed="rId3" cstate="print">
            <a:extLst>
              <a:ext uri="{28A0092B-C50C-407E-A947-70E740481C1C}">
                <a14:useLocalDpi xmlns:a14="http://schemas.microsoft.com/office/drawing/2010/main" val="0"/>
              </a:ext>
            </a:extLst>
          </a:blip>
          <a:stretch>
            <a:fillRect/>
          </a:stretch>
        </p:blipFill>
        <p:spPr>
          <a:xfrm>
            <a:off x="1311768" y="1935921"/>
            <a:ext cx="9557814" cy="4082494"/>
          </a:xfrm>
          <a:prstGeom prst="rect">
            <a:avLst/>
          </a:prstGeom>
        </p:spPr>
      </p:pic>
    </p:spTree>
    <p:extLst>
      <p:ext uri="{BB962C8B-B14F-4D97-AF65-F5344CB8AC3E}">
        <p14:creationId xmlns:p14="http://schemas.microsoft.com/office/powerpoint/2010/main" val="1065690906"/>
      </p:ext>
    </p:extLst>
  </p:cSld>
  <p:clrMapOvr>
    <a:masterClrMapping/>
  </p:clrMapOvr>
</p:sld>
</file>

<file path=ppt/theme/theme1.xml><?xml version="1.0" encoding="utf-8"?>
<a:theme xmlns:a="http://schemas.openxmlformats.org/drawingml/2006/main"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725</TotalTime>
  <Words>992</Words>
  <Application>Microsoft Macintosh PowerPoint</Application>
  <PresentationFormat>Widescreen</PresentationFormat>
  <Paragraphs>150</Paragraphs>
  <Slides>18</Slides>
  <Notes>18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Bookman Old Style</vt:lpstr>
      <vt:lpstr>Calibri</vt:lpstr>
      <vt:lpstr>Rockwell</vt:lpstr>
      <vt:lpstr>Times New Roman</vt:lpstr>
      <vt:lpstr>Damask</vt:lpstr>
      <vt:lpstr>The relationship between temperature, humidity and human stress</vt:lpstr>
      <vt:lpstr>OUTLINE</vt:lpstr>
      <vt:lpstr>INTRODUCTION</vt:lpstr>
      <vt:lpstr>LITERATURE REVIEW</vt:lpstr>
      <vt:lpstr>LITERATURE REVIEW</vt:lpstr>
      <vt:lpstr>RELATED WORKS</vt:lpstr>
      <vt:lpstr>PROBLEM STATEMENT</vt:lpstr>
      <vt:lpstr>PROPOSED MODELS (APPROACHES)</vt:lpstr>
      <vt:lpstr>PROPOSED MODELS (APPROACHES)</vt:lpstr>
      <vt:lpstr>PROPOSED MODELS (APPROACHES)</vt:lpstr>
      <vt:lpstr>EXPERIMENTS</vt:lpstr>
      <vt:lpstr>EXPERIMENTS</vt:lpstr>
      <vt:lpstr>EXPERIMENTS</vt:lpstr>
      <vt:lpstr>EXPERIMENTS</vt:lpstr>
      <vt:lpstr>EXPERIMENTS</vt:lpstr>
      <vt:lpstr>EXPERIMENTS</vt:lpstr>
      <vt:lpstr>CONCLUSIONS</vt:lpstr>
      <vt:lpstr>TIMELINE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PRINCIPLES AND APPLICATIONS OF DATA SCIENCE GROUP PROJECT REPORT (TITLE)</dc:title>
  <dc:creator>Freddy</dc:creator>
  <cp:lastModifiedBy>翊純 顏</cp:lastModifiedBy>
  <cp:revision>28</cp:revision>
  <dcterms:created xsi:type="dcterms:W3CDTF">2019-04-04T09:54:01Z</dcterms:created>
  <dcterms:modified xsi:type="dcterms:W3CDTF">2022-06-22T08:35:25Z</dcterms:modified>
</cp:coreProperties>
</file>